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88110" y="1619757"/>
            <a:ext cx="10293985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rgbClr val="2F292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2F292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8E8D8D"/>
                </a:solidFill>
                <a:latin typeface="Calibri"/>
                <a:cs typeface="Calibri"/>
              </a:defRPr>
            </a:lvl1pPr>
          </a:lstStyle>
          <a:p>
            <a:pPr marL="243204">
              <a:lnSpc>
                <a:spcPts val="3145"/>
              </a:lnSpc>
            </a:pPr>
            <a:fld id="{81D60167-4931-47E6-BA6A-407CBD079E47}" type="slidenum">
              <a:rPr spc="-50"/>
              <a:t>‹#›</a:t>
            </a:fld>
            <a:endParaRPr spc="-5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rgbClr val="2F292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2F292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8E8D8D"/>
                </a:solidFill>
                <a:latin typeface="Calibri"/>
                <a:cs typeface="Calibri"/>
              </a:defRPr>
            </a:lvl1pPr>
          </a:lstStyle>
          <a:p>
            <a:pPr marL="243204">
              <a:lnSpc>
                <a:spcPts val="3145"/>
              </a:lnSpc>
            </a:pPr>
            <a:fld id="{81D60167-4931-47E6-BA6A-407CBD079E47}" type="slidenum">
              <a:rPr spc="-50"/>
              <a:t>‹#›</a:t>
            </a:fld>
            <a:endParaRPr spc="-5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rgbClr val="2F292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8E8D8D"/>
                </a:solidFill>
                <a:latin typeface="Calibri"/>
                <a:cs typeface="Calibri"/>
              </a:defRPr>
            </a:lvl1pPr>
          </a:lstStyle>
          <a:p>
            <a:pPr marL="243204">
              <a:lnSpc>
                <a:spcPts val="3145"/>
              </a:lnSpc>
            </a:pPr>
            <a:fld id="{81D60167-4931-47E6-BA6A-407CBD079E47}" type="slidenum">
              <a:rPr spc="-50"/>
              <a:t>‹#›</a:t>
            </a:fld>
            <a:endParaRPr spc="-5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rgbClr val="2F292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8E8D8D"/>
                </a:solidFill>
                <a:latin typeface="Calibri"/>
                <a:cs typeface="Calibri"/>
              </a:defRPr>
            </a:lvl1pPr>
          </a:lstStyle>
          <a:p>
            <a:pPr marL="243204">
              <a:lnSpc>
                <a:spcPts val="3145"/>
              </a:lnSpc>
            </a:pPr>
            <a:fld id="{81D60167-4931-47E6-BA6A-407CBD079E47}" type="slidenum">
              <a:rPr spc="-50"/>
              <a:t>‹#›</a:t>
            </a:fld>
            <a:endParaRPr spc="-5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1504315" cy="2189480"/>
          </a:xfrm>
          <a:custGeom>
            <a:avLst/>
            <a:gdLst/>
            <a:ahLst/>
            <a:cxnLst/>
            <a:rect l="l" t="t" r="r" b="b"/>
            <a:pathLst>
              <a:path w="1504315" h="2189480">
                <a:moveTo>
                  <a:pt x="1064971" y="0"/>
                </a:moveTo>
                <a:lnTo>
                  <a:pt x="988237" y="0"/>
                </a:lnTo>
                <a:lnTo>
                  <a:pt x="980617" y="34810"/>
                </a:lnTo>
                <a:lnTo>
                  <a:pt x="969886" y="84937"/>
                </a:lnTo>
                <a:lnTo>
                  <a:pt x="959408" y="134772"/>
                </a:lnTo>
                <a:lnTo>
                  <a:pt x="949121" y="184251"/>
                </a:lnTo>
                <a:lnTo>
                  <a:pt x="938987" y="233299"/>
                </a:lnTo>
                <a:lnTo>
                  <a:pt x="928535" y="284365"/>
                </a:lnTo>
                <a:lnTo>
                  <a:pt x="918146" y="334568"/>
                </a:lnTo>
                <a:lnTo>
                  <a:pt x="907770" y="383870"/>
                </a:lnTo>
                <a:lnTo>
                  <a:pt x="897343" y="432231"/>
                </a:lnTo>
                <a:lnTo>
                  <a:pt x="886815" y="479653"/>
                </a:lnTo>
                <a:lnTo>
                  <a:pt x="876122" y="526084"/>
                </a:lnTo>
                <a:lnTo>
                  <a:pt x="865212" y="571500"/>
                </a:lnTo>
                <a:lnTo>
                  <a:pt x="850125" y="626833"/>
                </a:lnTo>
                <a:lnTo>
                  <a:pt x="832980" y="678205"/>
                </a:lnTo>
                <a:lnTo>
                  <a:pt x="813828" y="725817"/>
                </a:lnTo>
                <a:lnTo>
                  <a:pt x="792683" y="769899"/>
                </a:lnTo>
                <a:lnTo>
                  <a:pt x="769594" y="810641"/>
                </a:lnTo>
                <a:lnTo>
                  <a:pt x="744601" y="848258"/>
                </a:lnTo>
                <a:lnTo>
                  <a:pt x="717715" y="882954"/>
                </a:lnTo>
                <a:lnTo>
                  <a:pt x="689013" y="914946"/>
                </a:lnTo>
                <a:lnTo>
                  <a:pt x="658495" y="944422"/>
                </a:lnTo>
                <a:lnTo>
                  <a:pt x="626211" y="971613"/>
                </a:lnTo>
                <a:lnTo>
                  <a:pt x="592201" y="996721"/>
                </a:lnTo>
                <a:lnTo>
                  <a:pt x="556501" y="1019937"/>
                </a:lnTo>
                <a:lnTo>
                  <a:pt x="519150" y="1041488"/>
                </a:lnTo>
                <a:lnTo>
                  <a:pt x="480174" y="1061580"/>
                </a:lnTo>
                <a:lnTo>
                  <a:pt x="439610" y="1080414"/>
                </a:lnTo>
                <a:lnTo>
                  <a:pt x="397510" y="1098207"/>
                </a:lnTo>
                <a:lnTo>
                  <a:pt x="353898" y="1115148"/>
                </a:lnTo>
                <a:lnTo>
                  <a:pt x="308800" y="1131468"/>
                </a:lnTo>
                <a:lnTo>
                  <a:pt x="262280" y="1147356"/>
                </a:lnTo>
                <a:lnTo>
                  <a:pt x="214350" y="1163027"/>
                </a:lnTo>
                <a:lnTo>
                  <a:pt x="0" y="1230604"/>
                </a:lnTo>
                <a:lnTo>
                  <a:pt x="0" y="1310779"/>
                </a:lnTo>
                <a:lnTo>
                  <a:pt x="224358" y="1239951"/>
                </a:lnTo>
                <a:lnTo>
                  <a:pt x="269214" y="1225334"/>
                </a:lnTo>
                <a:lnTo>
                  <a:pt x="313347" y="1210386"/>
                </a:lnTo>
                <a:lnTo>
                  <a:pt x="356666" y="1194930"/>
                </a:lnTo>
                <a:lnTo>
                  <a:pt x="399135" y="1178814"/>
                </a:lnTo>
                <a:lnTo>
                  <a:pt x="440677" y="1161872"/>
                </a:lnTo>
                <a:lnTo>
                  <a:pt x="481215" y="1143939"/>
                </a:lnTo>
                <a:lnTo>
                  <a:pt x="520674" y="1124851"/>
                </a:lnTo>
                <a:lnTo>
                  <a:pt x="559015" y="1104430"/>
                </a:lnTo>
                <a:lnTo>
                  <a:pt x="596150" y="1082509"/>
                </a:lnTo>
                <a:lnTo>
                  <a:pt x="632002" y="1058951"/>
                </a:lnTo>
                <a:lnTo>
                  <a:pt x="666534" y="1033564"/>
                </a:lnTo>
                <a:lnTo>
                  <a:pt x="699655" y="1006182"/>
                </a:lnTo>
                <a:lnTo>
                  <a:pt x="731304" y="976642"/>
                </a:lnTo>
                <a:lnTo>
                  <a:pt x="761403" y="944791"/>
                </a:lnTo>
                <a:lnTo>
                  <a:pt x="789914" y="910463"/>
                </a:lnTo>
                <a:lnTo>
                  <a:pt x="816737" y="873480"/>
                </a:lnTo>
                <a:lnTo>
                  <a:pt x="841819" y="833666"/>
                </a:lnTo>
                <a:lnTo>
                  <a:pt x="865085" y="790892"/>
                </a:lnTo>
                <a:lnTo>
                  <a:pt x="886485" y="744956"/>
                </a:lnTo>
                <a:lnTo>
                  <a:pt x="905929" y="695706"/>
                </a:lnTo>
                <a:lnTo>
                  <a:pt x="923366" y="642988"/>
                </a:lnTo>
                <a:lnTo>
                  <a:pt x="938733" y="586613"/>
                </a:lnTo>
                <a:lnTo>
                  <a:pt x="949655" y="540613"/>
                </a:lnTo>
                <a:lnTo>
                  <a:pt x="960386" y="493610"/>
                </a:lnTo>
                <a:lnTo>
                  <a:pt x="970965" y="445668"/>
                </a:lnTo>
                <a:lnTo>
                  <a:pt x="981481" y="396798"/>
                </a:lnTo>
                <a:lnTo>
                  <a:pt x="991958" y="347065"/>
                </a:lnTo>
                <a:lnTo>
                  <a:pt x="1002487" y="296494"/>
                </a:lnTo>
                <a:lnTo>
                  <a:pt x="1023429" y="195148"/>
                </a:lnTo>
                <a:lnTo>
                  <a:pt x="1033919" y="144729"/>
                </a:lnTo>
                <a:lnTo>
                  <a:pt x="1044613" y="93941"/>
                </a:lnTo>
                <a:lnTo>
                  <a:pt x="1055560" y="42875"/>
                </a:lnTo>
                <a:lnTo>
                  <a:pt x="1064971" y="0"/>
                </a:lnTo>
                <a:close/>
              </a:path>
              <a:path w="1504315" h="2189480">
                <a:moveTo>
                  <a:pt x="1504213" y="0"/>
                </a:moveTo>
                <a:lnTo>
                  <a:pt x="1426654" y="0"/>
                </a:lnTo>
                <a:lnTo>
                  <a:pt x="1399794" y="72644"/>
                </a:lnTo>
                <a:lnTo>
                  <a:pt x="1364653" y="168465"/>
                </a:lnTo>
                <a:lnTo>
                  <a:pt x="1347089" y="216090"/>
                </a:lnTo>
                <a:lnTo>
                  <a:pt x="1329499" y="263537"/>
                </a:lnTo>
                <a:lnTo>
                  <a:pt x="1311846" y="310807"/>
                </a:lnTo>
                <a:lnTo>
                  <a:pt x="1294079" y="357924"/>
                </a:lnTo>
                <a:lnTo>
                  <a:pt x="1276184" y="404876"/>
                </a:lnTo>
                <a:lnTo>
                  <a:pt x="1258112" y="451675"/>
                </a:lnTo>
                <a:lnTo>
                  <a:pt x="1239824" y="498335"/>
                </a:lnTo>
                <a:lnTo>
                  <a:pt x="1221295" y="544868"/>
                </a:lnTo>
                <a:lnTo>
                  <a:pt x="1202486" y="591273"/>
                </a:lnTo>
                <a:lnTo>
                  <a:pt x="1183373" y="637552"/>
                </a:lnTo>
                <a:lnTo>
                  <a:pt x="1163904" y="683729"/>
                </a:lnTo>
                <a:lnTo>
                  <a:pt x="1144066" y="729805"/>
                </a:lnTo>
                <a:lnTo>
                  <a:pt x="1123797" y="775766"/>
                </a:lnTo>
                <a:lnTo>
                  <a:pt x="1103083" y="821651"/>
                </a:lnTo>
                <a:lnTo>
                  <a:pt x="1081874" y="867460"/>
                </a:lnTo>
                <a:lnTo>
                  <a:pt x="1060157" y="913193"/>
                </a:lnTo>
                <a:lnTo>
                  <a:pt x="1037882" y="958862"/>
                </a:lnTo>
                <a:lnTo>
                  <a:pt x="1015009" y="1004468"/>
                </a:lnTo>
                <a:lnTo>
                  <a:pt x="991514" y="1050023"/>
                </a:lnTo>
                <a:lnTo>
                  <a:pt x="967359" y="1095527"/>
                </a:lnTo>
                <a:lnTo>
                  <a:pt x="942517" y="1141006"/>
                </a:lnTo>
                <a:lnTo>
                  <a:pt x="916940" y="1186459"/>
                </a:lnTo>
                <a:lnTo>
                  <a:pt x="890587" y="1231887"/>
                </a:lnTo>
                <a:lnTo>
                  <a:pt x="863447" y="1277302"/>
                </a:lnTo>
                <a:lnTo>
                  <a:pt x="835482" y="1322705"/>
                </a:lnTo>
                <a:lnTo>
                  <a:pt x="808456" y="1363865"/>
                </a:lnTo>
                <a:lnTo>
                  <a:pt x="779780" y="1403870"/>
                </a:lnTo>
                <a:lnTo>
                  <a:pt x="749579" y="1442783"/>
                </a:lnTo>
                <a:lnTo>
                  <a:pt x="717956" y="1480667"/>
                </a:lnTo>
                <a:lnTo>
                  <a:pt x="685025" y="1517599"/>
                </a:lnTo>
                <a:lnTo>
                  <a:pt x="650887" y="1553629"/>
                </a:lnTo>
                <a:lnTo>
                  <a:pt x="615683" y="1588833"/>
                </a:lnTo>
                <a:lnTo>
                  <a:pt x="579513" y="1623275"/>
                </a:lnTo>
                <a:lnTo>
                  <a:pt x="542480" y="1657007"/>
                </a:lnTo>
                <a:lnTo>
                  <a:pt x="504710" y="1690116"/>
                </a:lnTo>
                <a:lnTo>
                  <a:pt x="466305" y="1722640"/>
                </a:lnTo>
                <a:lnTo>
                  <a:pt x="427393" y="1754670"/>
                </a:lnTo>
                <a:lnTo>
                  <a:pt x="388086" y="1786255"/>
                </a:lnTo>
                <a:lnTo>
                  <a:pt x="348475" y="1817458"/>
                </a:lnTo>
                <a:lnTo>
                  <a:pt x="108953" y="2001710"/>
                </a:lnTo>
                <a:lnTo>
                  <a:pt x="69113" y="2033104"/>
                </a:lnTo>
                <a:lnTo>
                  <a:pt x="29730" y="2064791"/>
                </a:lnTo>
                <a:lnTo>
                  <a:pt x="0" y="2089340"/>
                </a:lnTo>
                <a:lnTo>
                  <a:pt x="0" y="2189162"/>
                </a:lnTo>
                <a:lnTo>
                  <a:pt x="31851" y="2162010"/>
                </a:lnTo>
                <a:lnTo>
                  <a:pt x="69405" y="2131034"/>
                </a:lnTo>
                <a:lnTo>
                  <a:pt x="107619" y="2100326"/>
                </a:lnTo>
                <a:lnTo>
                  <a:pt x="146507" y="2069706"/>
                </a:lnTo>
                <a:lnTo>
                  <a:pt x="389699" y="1882571"/>
                </a:lnTo>
                <a:lnTo>
                  <a:pt x="430403" y="1850529"/>
                </a:lnTo>
                <a:lnTo>
                  <a:pt x="470827" y="1818055"/>
                </a:lnTo>
                <a:lnTo>
                  <a:pt x="510857" y="1785073"/>
                </a:lnTo>
                <a:lnTo>
                  <a:pt x="550392" y="1751507"/>
                </a:lnTo>
                <a:lnTo>
                  <a:pt x="589330" y="1717281"/>
                </a:lnTo>
                <a:lnTo>
                  <a:pt x="627532" y="1682330"/>
                </a:lnTo>
                <a:lnTo>
                  <a:pt x="664908" y="1646567"/>
                </a:lnTo>
                <a:lnTo>
                  <a:pt x="701332" y="1609915"/>
                </a:lnTo>
                <a:lnTo>
                  <a:pt x="736714" y="1572323"/>
                </a:lnTo>
                <a:lnTo>
                  <a:pt x="770928" y="1533677"/>
                </a:lnTo>
                <a:lnTo>
                  <a:pt x="803871" y="1493939"/>
                </a:lnTo>
                <a:lnTo>
                  <a:pt x="835418" y="1453007"/>
                </a:lnTo>
                <a:lnTo>
                  <a:pt x="865479" y="1410817"/>
                </a:lnTo>
                <a:lnTo>
                  <a:pt x="893940" y="1367282"/>
                </a:lnTo>
                <a:lnTo>
                  <a:pt x="921486" y="1322641"/>
                </a:lnTo>
                <a:lnTo>
                  <a:pt x="948245" y="1278013"/>
                </a:lnTo>
                <a:lnTo>
                  <a:pt x="974229" y="1233398"/>
                </a:lnTo>
                <a:lnTo>
                  <a:pt x="999464" y="1188796"/>
                </a:lnTo>
                <a:lnTo>
                  <a:pt x="1024001" y="1144181"/>
                </a:lnTo>
                <a:lnTo>
                  <a:pt x="1047864" y="1099553"/>
                </a:lnTo>
                <a:lnTo>
                  <a:pt x="1071092" y="1054912"/>
                </a:lnTo>
                <a:lnTo>
                  <a:pt x="1093698" y="1010246"/>
                </a:lnTo>
                <a:lnTo>
                  <a:pt x="1115733" y="965555"/>
                </a:lnTo>
                <a:lnTo>
                  <a:pt x="1137221" y="920813"/>
                </a:lnTo>
                <a:lnTo>
                  <a:pt x="1158189" y="876020"/>
                </a:lnTo>
                <a:lnTo>
                  <a:pt x="1178687" y="831189"/>
                </a:lnTo>
                <a:lnTo>
                  <a:pt x="1198727" y="786282"/>
                </a:lnTo>
                <a:lnTo>
                  <a:pt x="1218349" y="741299"/>
                </a:lnTo>
                <a:lnTo>
                  <a:pt x="1237602" y="696252"/>
                </a:lnTo>
                <a:lnTo>
                  <a:pt x="1256487" y="651116"/>
                </a:lnTo>
                <a:lnTo>
                  <a:pt x="1275054" y="605878"/>
                </a:lnTo>
                <a:lnTo>
                  <a:pt x="1293342" y="560552"/>
                </a:lnTo>
                <a:lnTo>
                  <a:pt x="1311376" y="515112"/>
                </a:lnTo>
                <a:lnTo>
                  <a:pt x="1329182" y="469557"/>
                </a:lnTo>
                <a:lnTo>
                  <a:pt x="1346796" y="423887"/>
                </a:lnTo>
                <a:lnTo>
                  <a:pt x="1364259" y="378079"/>
                </a:lnTo>
                <a:lnTo>
                  <a:pt x="1381582" y="332130"/>
                </a:lnTo>
                <a:lnTo>
                  <a:pt x="1398816" y="286042"/>
                </a:lnTo>
                <a:lnTo>
                  <a:pt x="1415999" y="239801"/>
                </a:lnTo>
                <a:lnTo>
                  <a:pt x="1467485" y="100076"/>
                </a:lnTo>
                <a:lnTo>
                  <a:pt x="1504213" y="0"/>
                </a:lnTo>
                <a:close/>
              </a:path>
            </a:pathLst>
          </a:custGeom>
          <a:solidFill>
            <a:srgbClr val="2F29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8E8D8D"/>
                </a:solidFill>
                <a:latin typeface="Calibri"/>
                <a:cs typeface="Calibri"/>
              </a:defRPr>
            </a:lvl1pPr>
          </a:lstStyle>
          <a:p>
            <a:pPr marL="243204">
              <a:lnSpc>
                <a:spcPts val="3145"/>
              </a:lnSpc>
            </a:pPr>
            <a:fld id="{81D60167-4931-47E6-BA6A-407CBD079E47}" type="slidenum">
              <a:rPr spc="-50"/>
              <a:t>‹#›</a:t>
            </a:fld>
            <a:endParaRPr spc="-5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1504315" cy="2189480"/>
          </a:xfrm>
          <a:custGeom>
            <a:avLst/>
            <a:gdLst/>
            <a:ahLst/>
            <a:cxnLst/>
            <a:rect l="l" t="t" r="r" b="b"/>
            <a:pathLst>
              <a:path w="1504315" h="2189480">
                <a:moveTo>
                  <a:pt x="1064971" y="0"/>
                </a:moveTo>
                <a:lnTo>
                  <a:pt x="988237" y="0"/>
                </a:lnTo>
                <a:lnTo>
                  <a:pt x="980617" y="34810"/>
                </a:lnTo>
                <a:lnTo>
                  <a:pt x="969886" y="84937"/>
                </a:lnTo>
                <a:lnTo>
                  <a:pt x="959408" y="134772"/>
                </a:lnTo>
                <a:lnTo>
                  <a:pt x="949121" y="184251"/>
                </a:lnTo>
                <a:lnTo>
                  <a:pt x="938987" y="233299"/>
                </a:lnTo>
                <a:lnTo>
                  <a:pt x="928535" y="284365"/>
                </a:lnTo>
                <a:lnTo>
                  <a:pt x="918146" y="334568"/>
                </a:lnTo>
                <a:lnTo>
                  <a:pt x="907770" y="383870"/>
                </a:lnTo>
                <a:lnTo>
                  <a:pt x="897343" y="432231"/>
                </a:lnTo>
                <a:lnTo>
                  <a:pt x="886815" y="479653"/>
                </a:lnTo>
                <a:lnTo>
                  <a:pt x="876122" y="526084"/>
                </a:lnTo>
                <a:lnTo>
                  <a:pt x="865212" y="571500"/>
                </a:lnTo>
                <a:lnTo>
                  <a:pt x="850125" y="626833"/>
                </a:lnTo>
                <a:lnTo>
                  <a:pt x="832980" y="678205"/>
                </a:lnTo>
                <a:lnTo>
                  <a:pt x="813828" y="725817"/>
                </a:lnTo>
                <a:lnTo>
                  <a:pt x="792683" y="769899"/>
                </a:lnTo>
                <a:lnTo>
                  <a:pt x="769594" y="810641"/>
                </a:lnTo>
                <a:lnTo>
                  <a:pt x="744601" y="848258"/>
                </a:lnTo>
                <a:lnTo>
                  <a:pt x="717715" y="882954"/>
                </a:lnTo>
                <a:lnTo>
                  <a:pt x="689013" y="914946"/>
                </a:lnTo>
                <a:lnTo>
                  <a:pt x="658495" y="944422"/>
                </a:lnTo>
                <a:lnTo>
                  <a:pt x="626211" y="971613"/>
                </a:lnTo>
                <a:lnTo>
                  <a:pt x="592201" y="996721"/>
                </a:lnTo>
                <a:lnTo>
                  <a:pt x="556501" y="1019937"/>
                </a:lnTo>
                <a:lnTo>
                  <a:pt x="519150" y="1041488"/>
                </a:lnTo>
                <a:lnTo>
                  <a:pt x="480174" y="1061580"/>
                </a:lnTo>
                <a:lnTo>
                  <a:pt x="439610" y="1080414"/>
                </a:lnTo>
                <a:lnTo>
                  <a:pt x="397510" y="1098207"/>
                </a:lnTo>
                <a:lnTo>
                  <a:pt x="353898" y="1115148"/>
                </a:lnTo>
                <a:lnTo>
                  <a:pt x="308800" y="1131468"/>
                </a:lnTo>
                <a:lnTo>
                  <a:pt x="262280" y="1147356"/>
                </a:lnTo>
                <a:lnTo>
                  <a:pt x="214350" y="1163027"/>
                </a:lnTo>
                <a:lnTo>
                  <a:pt x="0" y="1230604"/>
                </a:lnTo>
                <a:lnTo>
                  <a:pt x="0" y="1310779"/>
                </a:lnTo>
                <a:lnTo>
                  <a:pt x="224358" y="1239951"/>
                </a:lnTo>
                <a:lnTo>
                  <a:pt x="269214" y="1225334"/>
                </a:lnTo>
                <a:lnTo>
                  <a:pt x="313347" y="1210386"/>
                </a:lnTo>
                <a:lnTo>
                  <a:pt x="356666" y="1194930"/>
                </a:lnTo>
                <a:lnTo>
                  <a:pt x="399135" y="1178814"/>
                </a:lnTo>
                <a:lnTo>
                  <a:pt x="440677" y="1161872"/>
                </a:lnTo>
                <a:lnTo>
                  <a:pt x="481215" y="1143939"/>
                </a:lnTo>
                <a:lnTo>
                  <a:pt x="520674" y="1124851"/>
                </a:lnTo>
                <a:lnTo>
                  <a:pt x="559015" y="1104430"/>
                </a:lnTo>
                <a:lnTo>
                  <a:pt x="596150" y="1082509"/>
                </a:lnTo>
                <a:lnTo>
                  <a:pt x="632002" y="1058951"/>
                </a:lnTo>
                <a:lnTo>
                  <a:pt x="666534" y="1033564"/>
                </a:lnTo>
                <a:lnTo>
                  <a:pt x="699655" y="1006182"/>
                </a:lnTo>
                <a:lnTo>
                  <a:pt x="731304" y="976642"/>
                </a:lnTo>
                <a:lnTo>
                  <a:pt x="761403" y="944791"/>
                </a:lnTo>
                <a:lnTo>
                  <a:pt x="789914" y="910463"/>
                </a:lnTo>
                <a:lnTo>
                  <a:pt x="816737" y="873480"/>
                </a:lnTo>
                <a:lnTo>
                  <a:pt x="841819" y="833666"/>
                </a:lnTo>
                <a:lnTo>
                  <a:pt x="865085" y="790892"/>
                </a:lnTo>
                <a:lnTo>
                  <a:pt x="886485" y="744956"/>
                </a:lnTo>
                <a:lnTo>
                  <a:pt x="905929" y="695706"/>
                </a:lnTo>
                <a:lnTo>
                  <a:pt x="923366" y="642988"/>
                </a:lnTo>
                <a:lnTo>
                  <a:pt x="938733" y="586613"/>
                </a:lnTo>
                <a:lnTo>
                  <a:pt x="949655" y="540613"/>
                </a:lnTo>
                <a:lnTo>
                  <a:pt x="960386" y="493610"/>
                </a:lnTo>
                <a:lnTo>
                  <a:pt x="970965" y="445668"/>
                </a:lnTo>
                <a:lnTo>
                  <a:pt x="981481" y="396798"/>
                </a:lnTo>
                <a:lnTo>
                  <a:pt x="991958" y="347065"/>
                </a:lnTo>
                <a:lnTo>
                  <a:pt x="1002487" y="296494"/>
                </a:lnTo>
                <a:lnTo>
                  <a:pt x="1023429" y="195148"/>
                </a:lnTo>
                <a:lnTo>
                  <a:pt x="1033919" y="144729"/>
                </a:lnTo>
                <a:lnTo>
                  <a:pt x="1044613" y="93941"/>
                </a:lnTo>
                <a:lnTo>
                  <a:pt x="1055560" y="42875"/>
                </a:lnTo>
                <a:lnTo>
                  <a:pt x="1064971" y="0"/>
                </a:lnTo>
                <a:close/>
              </a:path>
              <a:path w="1504315" h="2189480">
                <a:moveTo>
                  <a:pt x="1504213" y="0"/>
                </a:moveTo>
                <a:lnTo>
                  <a:pt x="1426654" y="0"/>
                </a:lnTo>
                <a:lnTo>
                  <a:pt x="1399794" y="72644"/>
                </a:lnTo>
                <a:lnTo>
                  <a:pt x="1364653" y="168465"/>
                </a:lnTo>
                <a:lnTo>
                  <a:pt x="1347089" y="216090"/>
                </a:lnTo>
                <a:lnTo>
                  <a:pt x="1329499" y="263537"/>
                </a:lnTo>
                <a:lnTo>
                  <a:pt x="1311846" y="310807"/>
                </a:lnTo>
                <a:lnTo>
                  <a:pt x="1294079" y="357924"/>
                </a:lnTo>
                <a:lnTo>
                  <a:pt x="1276184" y="404876"/>
                </a:lnTo>
                <a:lnTo>
                  <a:pt x="1258112" y="451675"/>
                </a:lnTo>
                <a:lnTo>
                  <a:pt x="1239824" y="498335"/>
                </a:lnTo>
                <a:lnTo>
                  <a:pt x="1221295" y="544868"/>
                </a:lnTo>
                <a:lnTo>
                  <a:pt x="1202486" y="591273"/>
                </a:lnTo>
                <a:lnTo>
                  <a:pt x="1183373" y="637552"/>
                </a:lnTo>
                <a:lnTo>
                  <a:pt x="1163904" y="683729"/>
                </a:lnTo>
                <a:lnTo>
                  <a:pt x="1144066" y="729805"/>
                </a:lnTo>
                <a:lnTo>
                  <a:pt x="1123797" y="775766"/>
                </a:lnTo>
                <a:lnTo>
                  <a:pt x="1103083" y="821651"/>
                </a:lnTo>
                <a:lnTo>
                  <a:pt x="1081874" y="867460"/>
                </a:lnTo>
                <a:lnTo>
                  <a:pt x="1060157" y="913193"/>
                </a:lnTo>
                <a:lnTo>
                  <a:pt x="1037882" y="958862"/>
                </a:lnTo>
                <a:lnTo>
                  <a:pt x="1015009" y="1004468"/>
                </a:lnTo>
                <a:lnTo>
                  <a:pt x="991514" y="1050023"/>
                </a:lnTo>
                <a:lnTo>
                  <a:pt x="967359" y="1095527"/>
                </a:lnTo>
                <a:lnTo>
                  <a:pt x="942517" y="1141006"/>
                </a:lnTo>
                <a:lnTo>
                  <a:pt x="916940" y="1186459"/>
                </a:lnTo>
                <a:lnTo>
                  <a:pt x="890587" y="1231887"/>
                </a:lnTo>
                <a:lnTo>
                  <a:pt x="863447" y="1277302"/>
                </a:lnTo>
                <a:lnTo>
                  <a:pt x="835482" y="1322705"/>
                </a:lnTo>
                <a:lnTo>
                  <a:pt x="808456" y="1363865"/>
                </a:lnTo>
                <a:lnTo>
                  <a:pt x="779780" y="1403870"/>
                </a:lnTo>
                <a:lnTo>
                  <a:pt x="749579" y="1442783"/>
                </a:lnTo>
                <a:lnTo>
                  <a:pt x="717956" y="1480667"/>
                </a:lnTo>
                <a:lnTo>
                  <a:pt x="685025" y="1517599"/>
                </a:lnTo>
                <a:lnTo>
                  <a:pt x="650887" y="1553629"/>
                </a:lnTo>
                <a:lnTo>
                  <a:pt x="615683" y="1588833"/>
                </a:lnTo>
                <a:lnTo>
                  <a:pt x="579513" y="1623275"/>
                </a:lnTo>
                <a:lnTo>
                  <a:pt x="542480" y="1657007"/>
                </a:lnTo>
                <a:lnTo>
                  <a:pt x="504710" y="1690116"/>
                </a:lnTo>
                <a:lnTo>
                  <a:pt x="466305" y="1722640"/>
                </a:lnTo>
                <a:lnTo>
                  <a:pt x="427393" y="1754670"/>
                </a:lnTo>
                <a:lnTo>
                  <a:pt x="388086" y="1786255"/>
                </a:lnTo>
                <a:lnTo>
                  <a:pt x="348475" y="1817458"/>
                </a:lnTo>
                <a:lnTo>
                  <a:pt x="108953" y="2001710"/>
                </a:lnTo>
                <a:lnTo>
                  <a:pt x="69113" y="2033104"/>
                </a:lnTo>
                <a:lnTo>
                  <a:pt x="29730" y="2064791"/>
                </a:lnTo>
                <a:lnTo>
                  <a:pt x="0" y="2089340"/>
                </a:lnTo>
                <a:lnTo>
                  <a:pt x="0" y="2189162"/>
                </a:lnTo>
                <a:lnTo>
                  <a:pt x="31851" y="2162010"/>
                </a:lnTo>
                <a:lnTo>
                  <a:pt x="69405" y="2131034"/>
                </a:lnTo>
                <a:lnTo>
                  <a:pt x="107619" y="2100326"/>
                </a:lnTo>
                <a:lnTo>
                  <a:pt x="146507" y="2069706"/>
                </a:lnTo>
                <a:lnTo>
                  <a:pt x="389699" y="1882571"/>
                </a:lnTo>
                <a:lnTo>
                  <a:pt x="430403" y="1850529"/>
                </a:lnTo>
                <a:lnTo>
                  <a:pt x="470827" y="1818055"/>
                </a:lnTo>
                <a:lnTo>
                  <a:pt x="510857" y="1785073"/>
                </a:lnTo>
                <a:lnTo>
                  <a:pt x="550392" y="1751507"/>
                </a:lnTo>
                <a:lnTo>
                  <a:pt x="589330" y="1717281"/>
                </a:lnTo>
                <a:lnTo>
                  <a:pt x="627532" y="1682330"/>
                </a:lnTo>
                <a:lnTo>
                  <a:pt x="664908" y="1646567"/>
                </a:lnTo>
                <a:lnTo>
                  <a:pt x="701332" y="1609915"/>
                </a:lnTo>
                <a:lnTo>
                  <a:pt x="736714" y="1572323"/>
                </a:lnTo>
                <a:lnTo>
                  <a:pt x="770928" y="1533677"/>
                </a:lnTo>
                <a:lnTo>
                  <a:pt x="803871" y="1493939"/>
                </a:lnTo>
                <a:lnTo>
                  <a:pt x="835418" y="1453007"/>
                </a:lnTo>
                <a:lnTo>
                  <a:pt x="865479" y="1410817"/>
                </a:lnTo>
                <a:lnTo>
                  <a:pt x="893940" y="1367282"/>
                </a:lnTo>
                <a:lnTo>
                  <a:pt x="921486" y="1322641"/>
                </a:lnTo>
                <a:lnTo>
                  <a:pt x="948245" y="1278013"/>
                </a:lnTo>
                <a:lnTo>
                  <a:pt x="974229" y="1233398"/>
                </a:lnTo>
                <a:lnTo>
                  <a:pt x="999464" y="1188796"/>
                </a:lnTo>
                <a:lnTo>
                  <a:pt x="1024001" y="1144181"/>
                </a:lnTo>
                <a:lnTo>
                  <a:pt x="1047864" y="1099553"/>
                </a:lnTo>
                <a:lnTo>
                  <a:pt x="1071092" y="1054912"/>
                </a:lnTo>
                <a:lnTo>
                  <a:pt x="1093698" y="1010246"/>
                </a:lnTo>
                <a:lnTo>
                  <a:pt x="1115733" y="965555"/>
                </a:lnTo>
                <a:lnTo>
                  <a:pt x="1137221" y="920813"/>
                </a:lnTo>
                <a:lnTo>
                  <a:pt x="1158189" y="876020"/>
                </a:lnTo>
                <a:lnTo>
                  <a:pt x="1178687" y="831189"/>
                </a:lnTo>
                <a:lnTo>
                  <a:pt x="1198727" y="786282"/>
                </a:lnTo>
                <a:lnTo>
                  <a:pt x="1218349" y="741299"/>
                </a:lnTo>
                <a:lnTo>
                  <a:pt x="1237602" y="696252"/>
                </a:lnTo>
                <a:lnTo>
                  <a:pt x="1256487" y="651116"/>
                </a:lnTo>
                <a:lnTo>
                  <a:pt x="1275054" y="605878"/>
                </a:lnTo>
                <a:lnTo>
                  <a:pt x="1293342" y="560552"/>
                </a:lnTo>
                <a:lnTo>
                  <a:pt x="1311376" y="515112"/>
                </a:lnTo>
                <a:lnTo>
                  <a:pt x="1329182" y="469557"/>
                </a:lnTo>
                <a:lnTo>
                  <a:pt x="1346796" y="423887"/>
                </a:lnTo>
                <a:lnTo>
                  <a:pt x="1364259" y="378079"/>
                </a:lnTo>
                <a:lnTo>
                  <a:pt x="1381582" y="332130"/>
                </a:lnTo>
                <a:lnTo>
                  <a:pt x="1398816" y="286042"/>
                </a:lnTo>
                <a:lnTo>
                  <a:pt x="1415999" y="239801"/>
                </a:lnTo>
                <a:lnTo>
                  <a:pt x="1467485" y="100076"/>
                </a:lnTo>
                <a:lnTo>
                  <a:pt x="1504213" y="0"/>
                </a:lnTo>
                <a:close/>
              </a:path>
            </a:pathLst>
          </a:custGeom>
          <a:solidFill>
            <a:srgbClr val="2F29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7623986" y="0"/>
            <a:ext cx="664210" cy="2236470"/>
          </a:xfrm>
          <a:custGeom>
            <a:avLst/>
            <a:gdLst/>
            <a:ahLst/>
            <a:cxnLst/>
            <a:rect l="l" t="t" r="r" b="b"/>
            <a:pathLst>
              <a:path w="664209" h="2236470">
                <a:moveTo>
                  <a:pt x="421251" y="0"/>
                </a:moveTo>
                <a:lnTo>
                  <a:pt x="330577" y="0"/>
                </a:lnTo>
                <a:lnTo>
                  <a:pt x="321556" y="25683"/>
                </a:lnTo>
                <a:lnTo>
                  <a:pt x="304382" y="73685"/>
                </a:lnTo>
                <a:lnTo>
                  <a:pt x="287023" y="121451"/>
                </a:lnTo>
                <a:lnTo>
                  <a:pt x="269536" y="168953"/>
                </a:lnTo>
                <a:lnTo>
                  <a:pt x="251978" y="216161"/>
                </a:lnTo>
                <a:lnTo>
                  <a:pt x="234406" y="263045"/>
                </a:lnTo>
                <a:lnTo>
                  <a:pt x="162087" y="454834"/>
                </a:lnTo>
                <a:lnTo>
                  <a:pt x="143902" y="503424"/>
                </a:lnTo>
                <a:lnTo>
                  <a:pt x="126120" y="551370"/>
                </a:lnTo>
                <a:lnTo>
                  <a:pt x="108797" y="598674"/>
                </a:lnTo>
                <a:lnTo>
                  <a:pt x="91987" y="645334"/>
                </a:lnTo>
                <a:lnTo>
                  <a:pt x="75746" y="691352"/>
                </a:lnTo>
                <a:lnTo>
                  <a:pt x="60128" y="736726"/>
                </a:lnTo>
                <a:lnTo>
                  <a:pt x="42081" y="794504"/>
                </a:lnTo>
                <a:lnTo>
                  <a:pt x="27400" y="850486"/>
                </a:lnTo>
                <a:lnTo>
                  <a:pt x="15969" y="904759"/>
                </a:lnTo>
                <a:lnTo>
                  <a:pt x="7670" y="957405"/>
                </a:lnTo>
                <a:lnTo>
                  <a:pt x="2386" y="1008508"/>
                </a:lnTo>
                <a:lnTo>
                  <a:pt x="0" y="1058154"/>
                </a:lnTo>
                <a:lnTo>
                  <a:pt x="394" y="1106425"/>
                </a:lnTo>
                <a:lnTo>
                  <a:pt x="3451" y="1153406"/>
                </a:lnTo>
                <a:lnTo>
                  <a:pt x="9055" y="1199181"/>
                </a:lnTo>
                <a:lnTo>
                  <a:pt x="17088" y="1243833"/>
                </a:lnTo>
                <a:lnTo>
                  <a:pt x="27432" y="1287447"/>
                </a:lnTo>
                <a:lnTo>
                  <a:pt x="39970" y="1330107"/>
                </a:lnTo>
                <a:lnTo>
                  <a:pt x="54586" y="1371896"/>
                </a:lnTo>
                <a:lnTo>
                  <a:pt x="71162" y="1412900"/>
                </a:lnTo>
                <a:lnTo>
                  <a:pt x="89580" y="1453201"/>
                </a:lnTo>
                <a:lnTo>
                  <a:pt x="109724" y="1492884"/>
                </a:lnTo>
                <a:lnTo>
                  <a:pt x="131476" y="1532032"/>
                </a:lnTo>
                <a:lnTo>
                  <a:pt x="154719" y="1570731"/>
                </a:lnTo>
                <a:lnTo>
                  <a:pt x="179336" y="1609063"/>
                </a:lnTo>
                <a:lnTo>
                  <a:pt x="205210" y="1647113"/>
                </a:lnTo>
                <a:lnTo>
                  <a:pt x="232223" y="1684965"/>
                </a:lnTo>
                <a:lnTo>
                  <a:pt x="260258" y="1722703"/>
                </a:lnTo>
                <a:lnTo>
                  <a:pt x="289198" y="1760410"/>
                </a:lnTo>
                <a:lnTo>
                  <a:pt x="318926" y="1798172"/>
                </a:lnTo>
                <a:lnTo>
                  <a:pt x="349325" y="1836071"/>
                </a:lnTo>
                <a:lnTo>
                  <a:pt x="471220" y="1985479"/>
                </a:lnTo>
                <a:lnTo>
                  <a:pt x="501304" y="2022731"/>
                </a:lnTo>
                <a:lnTo>
                  <a:pt x="531496" y="2060658"/>
                </a:lnTo>
                <a:lnTo>
                  <a:pt x="561720" y="2099356"/>
                </a:lnTo>
                <a:lnTo>
                  <a:pt x="591905" y="2138920"/>
                </a:lnTo>
                <a:lnTo>
                  <a:pt x="664013" y="2236329"/>
                </a:lnTo>
                <a:lnTo>
                  <a:pt x="664013" y="2089117"/>
                </a:lnTo>
                <a:lnTo>
                  <a:pt x="626990" y="2040526"/>
                </a:lnTo>
                <a:lnTo>
                  <a:pt x="596334" y="2001320"/>
                </a:lnTo>
                <a:lnTo>
                  <a:pt x="565760" y="1962916"/>
                </a:lnTo>
                <a:lnTo>
                  <a:pt x="535306" y="1925203"/>
                </a:lnTo>
                <a:lnTo>
                  <a:pt x="407545" y="1768605"/>
                </a:lnTo>
                <a:lnTo>
                  <a:pt x="375284" y="1728310"/>
                </a:lnTo>
                <a:lnTo>
                  <a:pt x="344118" y="1688588"/>
                </a:lnTo>
                <a:lnTo>
                  <a:pt x="314160" y="1649315"/>
                </a:lnTo>
                <a:lnTo>
                  <a:pt x="285521" y="1610368"/>
                </a:lnTo>
                <a:lnTo>
                  <a:pt x="258311" y="1571624"/>
                </a:lnTo>
                <a:lnTo>
                  <a:pt x="232642" y="1532959"/>
                </a:lnTo>
                <a:lnTo>
                  <a:pt x="208625" y="1494251"/>
                </a:lnTo>
                <a:lnTo>
                  <a:pt x="186372" y="1455375"/>
                </a:lnTo>
                <a:lnTo>
                  <a:pt x="165994" y="1416209"/>
                </a:lnTo>
                <a:lnTo>
                  <a:pt x="147602" y="1376629"/>
                </a:lnTo>
                <a:lnTo>
                  <a:pt x="131307" y="1336512"/>
                </a:lnTo>
                <a:lnTo>
                  <a:pt x="117221" y="1295735"/>
                </a:lnTo>
                <a:lnTo>
                  <a:pt x="105456" y="1254174"/>
                </a:lnTo>
                <a:lnTo>
                  <a:pt x="96121" y="1211707"/>
                </a:lnTo>
                <a:lnTo>
                  <a:pt x="89329" y="1168209"/>
                </a:lnTo>
                <a:lnTo>
                  <a:pt x="85192" y="1123558"/>
                </a:lnTo>
                <a:lnTo>
                  <a:pt x="83819" y="1077630"/>
                </a:lnTo>
                <a:lnTo>
                  <a:pt x="85323" y="1030303"/>
                </a:lnTo>
                <a:lnTo>
                  <a:pt x="89814" y="981452"/>
                </a:lnTo>
                <a:lnTo>
                  <a:pt x="97405" y="930954"/>
                </a:lnTo>
                <a:lnTo>
                  <a:pt x="108206" y="878687"/>
                </a:lnTo>
                <a:lnTo>
                  <a:pt x="122328" y="824526"/>
                </a:lnTo>
                <a:lnTo>
                  <a:pt x="139884" y="768350"/>
                </a:lnTo>
                <a:lnTo>
                  <a:pt x="155181" y="723492"/>
                </a:lnTo>
                <a:lnTo>
                  <a:pt x="171132" y="677975"/>
                </a:lnTo>
                <a:lnTo>
                  <a:pt x="187687" y="631794"/>
                </a:lnTo>
                <a:lnTo>
                  <a:pt x="204797" y="584946"/>
                </a:lnTo>
                <a:lnTo>
                  <a:pt x="222413" y="537424"/>
                </a:lnTo>
                <a:lnTo>
                  <a:pt x="240486" y="489225"/>
                </a:lnTo>
                <a:lnTo>
                  <a:pt x="258966" y="440345"/>
                </a:lnTo>
                <a:lnTo>
                  <a:pt x="277806" y="390778"/>
                </a:lnTo>
                <a:lnTo>
                  <a:pt x="313503" y="296152"/>
                </a:lnTo>
                <a:lnTo>
                  <a:pt x="331444" y="248280"/>
                </a:lnTo>
                <a:lnTo>
                  <a:pt x="349368" y="200071"/>
                </a:lnTo>
                <a:lnTo>
                  <a:pt x="367219" y="151552"/>
                </a:lnTo>
                <a:lnTo>
                  <a:pt x="384936" y="102751"/>
                </a:lnTo>
                <a:lnTo>
                  <a:pt x="402462" y="53693"/>
                </a:lnTo>
                <a:lnTo>
                  <a:pt x="419740" y="4406"/>
                </a:lnTo>
                <a:lnTo>
                  <a:pt x="421251" y="0"/>
                </a:lnTo>
                <a:close/>
              </a:path>
            </a:pathLst>
          </a:custGeom>
          <a:solidFill>
            <a:srgbClr val="2F29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40866" y="1275333"/>
            <a:ext cx="8671560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rgbClr val="2F292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28317" y="2446781"/>
            <a:ext cx="15373985" cy="5578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2F292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7526000" y="9562820"/>
            <a:ext cx="501014" cy="432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8E8D8D"/>
                </a:solidFill>
                <a:latin typeface="Calibri"/>
                <a:cs typeface="Calibri"/>
              </a:defRPr>
            </a:lvl1pPr>
          </a:lstStyle>
          <a:p>
            <a:pPr marL="243204">
              <a:lnSpc>
                <a:spcPts val="3145"/>
              </a:lnSpc>
            </a:pPr>
            <a:fld id="{81D60167-4931-47E6-BA6A-407CBD079E47}" type="slidenum">
              <a:rPr spc="-50"/>
              <a:t>‹#›</a:t>
            </a:fld>
            <a:endParaRPr spc="-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8575" y="6299453"/>
            <a:ext cx="6811888" cy="199806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6463" y="2545078"/>
            <a:ext cx="15871190" cy="6865621"/>
            <a:chOff x="1426463" y="2545079"/>
            <a:chExt cx="15871190" cy="638429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77399" y="2545079"/>
              <a:ext cx="7620000" cy="3352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6463" y="3400043"/>
              <a:ext cx="15011400" cy="552907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48199" y="4802123"/>
              <a:ext cx="5802630" cy="124587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33340" y="4788153"/>
              <a:ext cx="5771134" cy="121335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53928" y="5024627"/>
              <a:ext cx="2942081" cy="8374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39069" y="5009514"/>
              <a:ext cx="2911982" cy="80695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91784" y="6390132"/>
              <a:ext cx="6592061" cy="124587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76924" y="6376161"/>
              <a:ext cx="6561582" cy="121335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42292" y="2868167"/>
              <a:ext cx="4195572" cy="1062227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3119608" y="2855721"/>
            <a:ext cx="313499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>
                <a:solidFill>
                  <a:srgbClr val="393939"/>
                </a:solidFill>
              </a:rPr>
              <a:t>NHÓM</a:t>
            </a:r>
            <a:r>
              <a:rPr spc="-180">
                <a:solidFill>
                  <a:srgbClr val="393939"/>
                </a:solidFill>
              </a:rPr>
              <a:t> </a:t>
            </a:r>
            <a:r>
              <a:rPr lang="vi-VN" spc="-25">
                <a:solidFill>
                  <a:srgbClr val="393939"/>
                </a:solidFill>
              </a:rPr>
              <a:t>13</a:t>
            </a:r>
            <a:endParaRPr spc="-25">
              <a:solidFill>
                <a:srgbClr val="393939"/>
              </a:solidFill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571238" y="455422"/>
            <a:ext cx="9105900" cy="1254125"/>
            <a:chOff x="4571238" y="455422"/>
            <a:chExt cx="9105900" cy="1254125"/>
          </a:xfrm>
        </p:grpSpPr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84192" y="467868"/>
              <a:ext cx="9092946" cy="124129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71238" y="455422"/>
              <a:ext cx="9062592" cy="121030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022350" y="7873560"/>
            <a:ext cx="15817850" cy="24256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sz="4000" b="1">
                <a:solidFill>
                  <a:srgbClr val="473C39"/>
                </a:solidFill>
                <a:latin typeface="Calibri"/>
                <a:cs typeface="Calibri"/>
              </a:rPr>
              <a:t>Chủ</a:t>
            </a:r>
            <a:r>
              <a:rPr sz="4000" b="1" spc="-70">
                <a:solidFill>
                  <a:srgbClr val="473C39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473C39"/>
                </a:solidFill>
                <a:latin typeface="Calibri"/>
                <a:cs typeface="Calibri"/>
              </a:rPr>
              <a:t>đề:</a:t>
            </a:r>
            <a:r>
              <a:rPr lang="vi-VN" sz="4000" b="1">
                <a:solidFill>
                  <a:srgbClr val="473C39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473C39"/>
                </a:solidFill>
                <a:latin typeface="Calibri"/>
                <a:cs typeface="Calibri"/>
              </a:rPr>
              <a:t>Các</a:t>
            </a:r>
            <a:r>
              <a:rPr sz="4000" b="1" spc="-55">
                <a:solidFill>
                  <a:srgbClr val="473C39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473C39"/>
                </a:solidFill>
                <a:latin typeface="Calibri"/>
                <a:cs typeface="Calibri"/>
              </a:rPr>
              <a:t>nguyên</a:t>
            </a:r>
            <a:r>
              <a:rPr sz="4000" b="1" spc="-55">
                <a:solidFill>
                  <a:srgbClr val="473C39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473C39"/>
                </a:solidFill>
                <a:latin typeface="Calibri"/>
                <a:cs typeface="Calibri"/>
              </a:rPr>
              <a:t>nhân</a:t>
            </a:r>
            <a:r>
              <a:rPr sz="4000" b="1" spc="-45">
                <a:solidFill>
                  <a:srgbClr val="473C39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473C39"/>
                </a:solidFill>
                <a:latin typeface="Calibri"/>
                <a:cs typeface="Calibri"/>
              </a:rPr>
              <a:t>dẫn</a:t>
            </a:r>
            <a:r>
              <a:rPr sz="4000" b="1" spc="-70">
                <a:solidFill>
                  <a:srgbClr val="473C39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473C39"/>
                </a:solidFill>
                <a:latin typeface="Calibri"/>
                <a:cs typeface="Calibri"/>
              </a:rPr>
              <a:t>đến</a:t>
            </a:r>
            <a:r>
              <a:rPr sz="4000" b="1" spc="-60">
                <a:solidFill>
                  <a:srgbClr val="473C39"/>
                </a:solidFill>
                <a:latin typeface="Calibri"/>
                <a:cs typeface="Calibri"/>
              </a:rPr>
              <a:t> </a:t>
            </a:r>
            <a:r>
              <a:rPr sz="4000" b="1" err="1">
                <a:solidFill>
                  <a:srgbClr val="473C39"/>
                </a:solidFill>
                <a:latin typeface="Calibri"/>
                <a:cs typeface="Calibri"/>
              </a:rPr>
              <a:t>tử</a:t>
            </a:r>
            <a:r>
              <a:rPr sz="4000" b="1" spc="-65">
                <a:solidFill>
                  <a:srgbClr val="473C39"/>
                </a:solidFill>
                <a:latin typeface="Calibri"/>
                <a:cs typeface="Calibri"/>
              </a:rPr>
              <a:t> </a:t>
            </a:r>
            <a:r>
              <a:rPr sz="4000" b="1" err="1">
                <a:solidFill>
                  <a:srgbClr val="473C39"/>
                </a:solidFill>
                <a:latin typeface="Calibri"/>
                <a:cs typeface="Calibri"/>
              </a:rPr>
              <a:t>vong</a:t>
            </a:r>
            <a:r>
              <a:rPr lang="vi-VN" sz="4000" b="1">
                <a:solidFill>
                  <a:srgbClr val="473C39"/>
                </a:solidFill>
                <a:latin typeface="Calibri"/>
                <a:cs typeface="Calibri"/>
              </a:rPr>
              <a:t> của trẻ sơ sinh</a:t>
            </a:r>
            <a:r>
              <a:rPr sz="4000" b="1" spc="-60">
                <a:solidFill>
                  <a:srgbClr val="473C39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473C39"/>
                </a:solidFill>
                <a:latin typeface="Calibri"/>
                <a:cs typeface="Calibri"/>
              </a:rPr>
              <a:t>trên</a:t>
            </a:r>
            <a:r>
              <a:rPr sz="4000" b="1" spc="-65">
                <a:solidFill>
                  <a:srgbClr val="473C39"/>
                </a:solidFill>
                <a:latin typeface="Calibri"/>
                <a:cs typeface="Calibri"/>
              </a:rPr>
              <a:t> </a:t>
            </a:r>
            <a:r>
              <a:rPr sz="4000" b="1" err="1">
                <a:solidFill>
                  <a:srgbClr val="473C39"/>
                </a:solidFill>
                <a:latin typeface="Calibri"/>
                <a:cs typeface="Calibri"/>
              </a:rPr>
              <a:t>thế</a:t>
            </a:r>
            <a:r>
              <a:rPr sz="4000" b="1" spc="-55">
                <a:solidFill>
                  <a:srgbClr val="473C39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473C39"/>
                </a:solidFill>
                <a:latin typeface="Calibri"/>
                <a:cs typeface="Calibri"/>
              </a:rPr>
              <a:t>giới</a:t>
            </a:r>
            <a:r>
              <a:rPr sz="4000" b="1" spc="-60">
                <a:solidFill>
                  <a:srgbClr val="473C39"/>
                </a:solidFill>
                <a:latin typeface="Calibri"/>
                <a:cs typeface="Calibri"/>
              </a:rPr>
              <a:t> </a:t>
            </a:r>
            <a:r>
              <a:rPr sz="4000" b="1" spc="-20">
                <a:solidFill>
                  <a:srgbClr val="473C39"/>
                </a:solidFill>
                <a:latin typeface="Calibri"/>
                <a:cs typeface="Calibri"/>
              </a:rPr>
              <a:t>(2000-</a:t>
            </a:r>
            <a:r>
              <a:rPr lang="vi-VN" sz="4000" b="1" spc="-10">
                <a:solidFill>
                  <a:srgbClr val="473C39"/>
                </a:solidFill>
                <a:latin typeface="Calibri"/>
                <a:cs typeface="Calibri"/>
              </a:rPr>
              <a:t>2021</a:t>
            </a:r>
            <a:r>
              <a:rPr sz="4000" b="1" spc="-10">
                <a:solidFill>
                  <a:srgbClr val="473C39"/>
                </a:solidFill>
                <a:latin typeface="Calibri"/>
                <a:cs typeface="Calibri"/>
              </a:rPr>
              <a:t>)</a:t>
            </a:r>
            <a:br>
              <a:rPr lang="vi-VN" sz="4000" spc="-10">
                <a:latin typeface="Calibri"/>
                <a:cs typeface="Calibri"/>
              </a:rPr>
            </a:br>
            <a:br>
              <a:rPr lang="vi-VN" sz="4000" spc="-10">
                <a:latin typeface="Calibri"/>
                <a:cs typeface="Calibri"/>
              </a:rPr>
            </a:br>
            <a:endParaRPr sz="36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978119" y="9703943"/>
            <a:ext cx="231775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45"/>
              </a:lnSpc>
            </a:pPr>
            <a:r>
              <a:rPr sz="3200" spc="-50">
                <a:solidFill>
                  <a:srgbClr val="8E8D8D"/>
                </a:solidFill>
                <a:latin typeface="Calibri"/>
                <a:cs typeface="Calibri"/>
              </a:rPr>
              <a:t>1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a.</a:t>
            </a:r>
            <a:r>
              <a:rPr spc="-55"/>
              <a:t> </a:t>
            </a:r>
            <a:r>
              <a:t>Các</a:t>
            </a:r>
            <a:r>
              <a:rPr spc="-60"/>
              <a:t> </a:t>
            </a:r>
            <a:r>
              <a:t>đặc</a:t>
            </a:r>
            <a:r>
              <a:rPr spc="-55"/>
              <a:t> </a:t>
            </a:r>
            <a:r>
              <a:t>điểm</a:t>
            </a:r>
            <a:r>
              <a:rPr spc="-55"/>
              <a:t> </a:t>
            </a:r>
            <a:r>
              <a:t>của</a:t>
            </a:r>
            <a:r>
              <a:rPr spc="-45"/>
              <a:t> </a:t>
            </a:r>
            <a:r>
              <a:t>dữ</a:t>
            </a:r>
            <a:r>
              <a:rPr spc="-45"/>
              <a:t> </a:t>
            </a:r>
            <a:r>
              <a:rPr spc="-20"/>
              <a:t>liệu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10</a:t>
            </a:fld>
            <a:endParaRPr spc="-25"/>
          </a:p>
        </p:txBody>
      </p:sp>
      <p:sp>
        <p:nvSpPr>
          <p:cNvPr id="3" name="object 3"/>
          <p:cNvSpPr txBox="1"/>
          <p:nvPr/>
        </p:nvSpPr>
        <p:spPr>
          <a:xfrm>
            <a:off x="2061464" y="2446781"/>
            <a:ext cx="15324455" cy="54489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Đọc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dữ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liệu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từ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file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FF6600"/>
                </a:solidFill>
                <a:latin typeface="Calibri"/>
                <a:cs typeface="Calibri"/>
              </a:rPr>
              <a:t>data.csv</a:t>
            </a:r>
            <a:r>
              <a:rPr sz="4000" spc="-55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vào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dataframe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tên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FF6600"/>
                </a:solidFill>
                <a:latin typeface="Calibri"/>
                <a:cs typeface="Calibri"/>
              </a:rPr>
              <a:t>df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,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ta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có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các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thông</a:t>
            </a:r>
            <a:r>
              <a:rPr sz="4000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tin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sau:</a:t>
            </a:r>
            <a:endParaRPr sz="4000">
              <a:latin typeface="Calibri"/>
              <a:cs typeface="Calibri"/>
            </a:endParaRPr>
          </a:p>
          <a:p>
            <a:pPr marL="600710" marR="5080" indent="-203200">
              <a:lnSpc>
                <a:spcPct val="100000"/>
              </a:lnSpc>
              <a:spcBef>
                <a:spcPts val="75"/>
              </a:spcBef>
              <a:buChar char="-"/>
              <a:tabLst>
                <a:tab pos="600710" algn="l"/>
                <a:tab pos="741045" algn="l"/>
                <a:tab pos="1360805" algn="l"/>
                <a:tab pos="2033270" algn="l"/>
                <a:tab pos="2478405" algn="l"/>
                <a:tab pos="3461385" algn="l"/>
                <a:tab pos="4679315" algn="l"/>
                <a:tab pos="5621020" algn="l"/>
                <a:tab pos="6165215" algn="l"/>
                <a:tab pos="7395209" algn="l"/>
                <a:tab pos="8256270" algn="l"/>
                <a:tab pos="8856980" algn="l"/>
                <a:tab pos="10254615" algn="l"/>
                <a:tab pos="10995025" algn="l"/>
                <a:tab pos="11662410" algn="l"/>
                <a:tab pos="12522835" algn="l"/>
                <a:tab pos="13361035" algn="l"/>
                <a:tab pos="14669769" algn="l"/>
              </a:tabLst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	</a:t>
            </a:r>
            <a:r>
              <a:rPr sz="4000" b="1" spc="-25">
                <a:solidFill>
                  <a:srgbClr val="FF6600"/>
                </a:solidFill>
                <a:latin typeface="Calibri"/>
                <a:cs typeface="Calibri"/>
              </a:rPr>
              <a:t>df</a:t>
            </a:r>
            <a:r>
              <a:rPr sz="4000" b="1">
                <a:solidFill>
                  <a:srgbClr val="FF6600"/>
                </a:solidFill>
                <a:latin typeface="Calibri"/>
                <a:cs typeface="Calibri"/>
              </a:rPr>
              <a:t>	</a:t>
            </a:r>
            <a:r>
              <a:rPr sz="4000" b="1" spc="-25">
                <a:solidFill>
                  <a:srgbClr val="2F2925"/>
                </a:solidFill>
                <a:latin typeface="Calibri"/>
                <a:cs typeface="Calibri"/>
              </a:rPr>
              <a:t>có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	</a:t>
            </a:r>
            <a:r>
              <a:rPr sz="4000" b="1" spc="-50">
                <a:solidFill>
                  <a:srgbClr val="2F2925"/>
                </a:solidFill>
                <a:latin typeface="Calibri"/>
                <a:cs typeface="Calibri"/>
              </a:rPr>
              <a:t>5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	</a:t>
            </a:r>
            <a:r>
              <a:rPr sz="4000" b="1" spc="-20">
                <a:solidFill>
                  <a:srgbClr val="2F2925"/>
                </a:solidFill>
                <a:latin typeface="Calibri"/>
                <a:cs typeface="Calibri"/>
              </a:rPr>
              <a:t>cột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: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	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Dưới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	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đây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	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là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	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phần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	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mô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	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tả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	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thông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	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tin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	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về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	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các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	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cột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	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trong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	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file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"data.csv"</a:t>
            </a:r>
            <a:r>
              <a:rPr sz="4000" spc="-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mà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nhóm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đã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lấy</a:t>
            </a:r>
            <a:r>
              <a:rPr sz="4000" spc="-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về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được.</a:t>
            </a:r>
            <a:endParaRPr sz="4000">
              <a:latin typeface="Calibri"/>
              <a:cs typeface="Calibri"/>
            </a:endParaRPr>
          </a:p>
          <a:p>
            <a:pPr marL="1859280" lvl="1" indent="-571500">
              <a:lnSpc>
                <a:spcPct val="100000"/>
              </a:lnSpc>
              <a:spcBef>
                <a:spcPts val="4225"/>
              </a:spcBef>
              <a:buClr>
                <a:srgbClr val="000000"/>
              </a:buClr>
              <a:buFont typeface="Arial"/>
              <a:buChar char="•"/>
              <a:tabLst>
                <a:tab pos="1859280" algn="l"/>
              </a:tabLst>
            </a:pP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Cause</a:t>
            </a:r>
            <a:r>
              <a:rPr sz="4000" b="1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of</a:t>
            </a:r>
            <a:r>
              <a:rPr sz="4000" b="1" spc="-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death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: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Tên</a:t>
            </a:r>
            <a:r>
              <a:rPr sz="4000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loại</a:t>
            </a:r>
            <a:r>
              <a:rPr sz="4000" spc="-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bệnh.</a:t>
            </a:r>
            <a:endParaRPr sz="4000">
              <a:latin typeface="Calibri"/>
              <a:cs typeface="Calibri"/>
            </a:endParaRPr>
          </a:p>
          <a:p>
            <a:pPr marL="1859280" lvl="1" indent="-5715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1859280" algn="l"/>
              </a:tabLst>
            </a:pP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Age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: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Nhóm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tuổi</a:t>
            </a:r>
            <a:r>
              <a:rPr sz="4000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tử</a:t>
            </a:r>
            <a:r>
              <a:rPr sz="4000" spc="-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vong.</a:t>
            </a:r>
            <a:endParaRPr sz="4000">
              <a:latin typeface="Calibri"/>
              <a:cs typeface="Calibri"/>
            </a:endParaRPr>
          </a:p>
          <a:p>
            <a:pPr marL="1859280" lvl="1" indent="-571500">
              <a:lnSpc>
                <a:spcPct val="100000"/>
              </a:lnSpc>
              <a:spcBef>
                <a:spcPts val="5"/>
              </a:spcBef>
              <a:buClr>
                <a:srgbClr val="000000"/>
              </a:buClr>
              <a:buFont typeface="Arial"/>
              <a:buChar char="•"/>
              <a:tabLst>
                <a:tab pos="1859280" algn="l"/>
              </a:tabLst>
            </a:pP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Year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: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Năm</a:t>
            </a:r>
            <a:r>
              <a:rPr sz="4000" spc="-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thu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thập</a:t>
            </a:r>
            <a:r>
              <a:rPr sz="4000" spc="-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thông</a:t>
            </a:r>
            <a:r>
              <a:rPr sz="4000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tin.</a:t>
            </a:r>
            <a:endParaRPr sz="4000">
              <a:latin typeface="Calibri"/>
              <a:cs typeface="Calibri"/>
            </a:endParaRPr>
          </a:p>
          <a:p>
            <a:pPr marL="1859280" lvl="1" indent="-5715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1859280" algn="l"/>
              </a:tabLst>
            </a:pP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Country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: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Quốc</a:t>
            </a:r>
            <a:r>
              <a:rPr sz="4000" spc="-8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gia</a:t>
            </a:r>
            <a:r>
              <a:rPr sz="4000" spc="-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lấy</a:t>
            </a:r>
            <a:r>
              <a:rPr sz="4000" spc="-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thông</a:t>
            </a:r>
            <a:r>
              <a:rPr sz="4000" spc="-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tin.</a:t>
            </a:r>
            <a:endParaRPr sz="4000">
              <a:latin typeface="Calibri"/>
              <a:cs typeface="Calibri"/>
            </a:endParaRPr>
          </a:p>
          <a:p>
            <a:pPr marL="1859280" lvl="1" indent="-5715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1859280" algn="l"/>
              </a:tabLst>
            </a:pP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Number</a:t>
            </a:r>
            <a:r>
              <a:rPr sz="4000" b="1" spc="-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of</a:t>
            </a:r>
            <a:r>
              <a:rPr sz="4000" b="1" spc="-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deaths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:</a:t>
            </a:r>
            <a:r>
              <a:rPr sz="4000" spc="-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Số</a:t>
            </a:r>
            <a:r>
              <a:rPr sz="4000" spc="-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lượng</a:t>
            </a:r>
            <a:r>
              <a:rPr sz="4000" spc="-8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người</a:t>
            </a:r>
            <a:r>
              <a:rPr sz="4000" spc="-8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tử</a:t>
            </a:r>
            <a:r>
              <a:rPr sz="4000" spc="-8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vong.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0255" y="3701796"/>
            <a:ext cx="13386816" cy="155600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0255" y="5577840"/>
            <a:ext cx="10811256" cy="294589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850007" y="8847226"/>
            <a:ext cx="86747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>
                <a:latin typeface="Calibri"/>
                <a:cs typeface="Calibri"/>
              </a:rPr>
              <a:t>Cột</a:t>
            </a:r>
            <a:r>
              <a:rPr sz="4000" spc="-30">
                <a:latin typeface="Calibri"/>
                <a:cs typeface="Calibri"/>
              </a:rPr>
              <a:t> </a:t>
            </a:r>
            <a:r>
              <a:rPr sz="4000">
                <a:solidFill>
                  <a:srgbClr val="FF6600"/>
                </a:solidFill>
                <a:latin typeface="Calibri"/>
                <a:cs typeface="Calibri"/>
              </a:rPr>
              <a:t>Cause</a:t>
            </a:r>
            <a:r>
              <a:rPr sz="4000" spc="-35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FF6600"/>
                </a:solidFill>
                <a:latin typeface="Calibri"/>
                <a:cs typeface="Calibri"/>
              </a:rPr>
              <a:t>of</a:t>
            </a:r>
            <a:r>
              <a:rPr sz="4000" spc="-3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FF6600"/>
                </a:solidFill>
                <a:latin typeface="Calibri"/>
                <a:cs typeface="Calibri"/>
              </a:rPr>
              <a:t>death</a:t>
            </a:r>
            <a:r>
              <a:rPr sz="4000" spc="-35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có</a:t>
            </a:r>
            <a:r>
              <a:rPr sz="4000" spc="-3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14</a:t>
            </a:r>
            <a:r>
              <a:rPr sz="4000" spc="-3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giá</a:t>
            </a:r>
            <a:r>
              <a:rPr sz="4000" spc="-3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trị</a:t>
            </a:r>
            <a:r>
              <a:rPr sz="4000" spc="-2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khác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 spc="-20">
                <a:latin typeface="Calibri"/>
                <a:cs typeface="Calibri"/>
              </a:rPr>
              <a:t>nhau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11</a:t>
            </a:fld>
            <a:endParaRPr spc="-25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a.</a:t>
            </a:r>
            <a:r>
              <a:rPr spc="-55"/>
              <a:t> </a:t>
            </a:r>
            <a:r>
              <a:t>Các</a:t>
            </a:r>
            <a:r>
              <a:rPr spc="-60"/>
              <a:t> </a:t>
            </a:r>
            <a:r>
              <a:t>đặc</a:t>
            </a:r>
            <a:r>
              <a:rPr spc="-55"/>
              <a:t> </a:t>
            </a:r>
            <a:r>
              <a:t>điểm</a:t>
            </a:r>
            <a:r>
              <a:rPr spc="-55"/>
              <a:t> </a:t>
            </a:r>
            <a:r>
              <a:t>của</a:t>
            </a:r>
            <a:r>
              <a:rPr spc="-45"/>
              <a:t> </a:t>
            </a:r>
            <a:r>
              <a:t>dữ</a:t>
            </a:r>
            <a:r>
              <a:rPr spc="-45"/>
              <a:t> </a:t>
            </a:r>
            <a:r>
              <a:rPr spc="-20"/>
              <a:t>liệu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09522" y="2253767"/>
            <a:ext cx="6847840" cy="131826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Khoảng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biểu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diễn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các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cột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dữ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liệu:</a:t>
            </a:r>
            <a:endParaRPr sz="4000">
              <a:latin typeface="Calibri"/>
              <a:cs typeface="Calibri"/>
            </a:endParaRPr>
          </a:p>
          <a:p>
            <a:pPr marL="1156970" indent="-570865">
              <a:lnSpc>
                <a:spcPct val="100000"/>
              </a:lnSpc>
              <a:spcBef>
                <a:spcPts val="290"/>
              </a:spcBef>
              <a:buClr>
                <a:srgbClr val="000000"/>
              </a:buClr>
              <a:buFont typeface="Wingdings"/>
              <a:buChar char=""/>
              <a:tabLst>
                <a:tab pos="1156970" algn="l"/>
              </a:tabLst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Cột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FF6600"/>
                </a:solidFill>
                <a:latin typeface="Calibri"/>
                <a:cs typeface="Calibri"/>
              </a:rPr>
              <a:t>Cause</a:t>
            </a:r>
            <a:r>
              <a:rPr sz="4000" spc="-5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FF6600"/>
                </a:solidFill>
                <a:latin typeface="Calibri"/>
                <a:cs typeface="Calibri"/>
              </a:rPr>
              <a:t>of</a:t>
            </a:r>
            <a:r>
              <a:rPr sz="4000" spc="-4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4000" spc="-10">
                <a:solidFill>
                  <a:srgbClr val="FF6600"/>
                </a:solidFill>
                <a:latin typeface="Calibri"/>
                <a:cs typeface="Calibri"/>
              </a:rPr>
              <a:t>death: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67227" y="3744467"/>
            <a:ext cx="12483084" cy="151333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67227" y="5558028"/>
            <a:ext cx="11248644" cy="188823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046857" y="7751444"/>
            <a:ext cx="61201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>
                <a:latin typeface="Calibri"/>
                <a:cs typeface="Calibri"/>
              </a:rPr>
              <a:t>Cột</a:t>
            </a:r>
            <a:r>
              <a:rPr sz="4000" spc="-35">
                <a:latin typeface="Calibri"/>
                <a:cs typeface="Calibri"/>
              </a:rPr>
              <a:t> </a:t>
            </a:r>
            <a:r>
              <a:rPr sz="4000">
                <a:solidFill>
                  <a:srgbClr val="FF6600"/>
                </a:solidFill>
                <a:latin typeface="Calibri"/>
                <a:cs typeface="Calibri"/>
              </a:rPr>
              <a:t>Age</a:t>
            </a:r>
            <a:r>
              <a:rPr sz="4000" spc="-4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có</a:t>
            </a:r>
            <a:r>
              <a:rPr sz="4000" spc="-2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8</a:t>
            </a:r>
            <a:r>
              <a:rPr sz="4000" spc="-3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giá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trị</a:t>
            </a:r>
            <a:r>
              <a:rPr sz="4000" spc="-2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khác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 spc="-20">
                <a:latin typeface="Calibri"/>
                <a:cs typeface="Calibri"/>
              </a:rPr>
              <a:t>nhau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12</a:t>
            </a:fld>
            <a:endParaRPr spc="-25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a.</a:t>
            </a:r>
            <a:r>
              <a:rPr spc="-55"/>
              <a:t> </a:t>
            </a:r>
            <a:r>
              <a:t>Các</a:t>
            </a:r>
            <a:r>
              <a:rPr spc="-60"/>
              <a:t> </a:t>
            </a:r>
            <a:r>
              <a:t>đặc</a:t>
            </a:r>
            <a:r>
              <a:rPr spc="-55"/>
              <a:t> </a:t>
            </a:r>
            <a:r>
              <a:t>điểm</a:t>
            </a:r>
            <a:r>
              <a:rPr spc="-55"/>
              <a:t> </a:t>
            </a:r>
            <a:r>
              <a:t>của</a:t>
            </a:r>
            <a:r>
              <a:rPr spc="-45"/>
              <a:t> </a:t>
            </a:r>
            <a:r>
              <a:t>dữ</a:t>
            </a:r>
            <a:r>
              <a:rPr spc="-45"/>
              <a:t> </a:t>
            </a:r>
            <a:r>
              <a:rPr spc="-20"/>
              <a:t>liệu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09522" y="2253767"/>
            <a:ext cx="6847840" cy="131826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Khoảng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biểu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diễn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các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cột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dữ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liệu:</a:t>
            </a:r>
            <a:endParaRPr sz="4000">
              <a:latin typeface="Calibri"/>
              <a:cs typeface="Calibri"/>
            </a:endParaRPr>
          </a:p>
          <a:p>
            <a:pPr marL="1156970" indent="-570865">
              <a:lnSpc>
                <a:spcPct val="100000"/>
              </a:lnSpc>
              <a:spcBef>
                <a:spcPts val="290"/>
              </a:spcBef>
              <a:buClr>
                <a:srgbClr val="000000"/>
              </a:buClr>
              <a:buFont typeface="Wingdings"/>
              <a:buChar char=""/>
              <a:tabLst>
                <a:tab pos="1156970" algn="l"/>
              </a:tabLst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Cột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0">
                <a:solidFill>
                  <a:srgbClr val="FF6600"/>
                </a:solidFill>
                <a:latin typeface="Calibri"/>
                <a:cs typeface="Calibri"/>
              </a:rPr>
              <a:t>Age: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87395" y="3643884"/>
            <a:ext cx="12713208" cy="156514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a.</a:t>
            </a:r>
            <a:r>
              <a:rPr spc="-55"/>
              <a:t> </a:t>
            </a:r>
            <a:r>
              <a:t>Các</a:t>
            </a:r>
            <a:r>
              <a:rPr spc="-60"/>
              <a:t> </a:t>
            </a:r>
            <a:r>
              <a:t>đặc</a:t>
            </a:r>
            <a:r>
              <a:rPr spc="-55"/>
              <a:t> </a:t>
            </a:r>
            <a:r>
              <a:t>điểm</a:t>
            </a:r>
            <a:r>
              <a:rPr spc="-55"/>
              <a:t> </a:t>
            </a:r>
            <a:r>
              <a:t>của</a:t>
            </a:r>
            <a:r>
              <a:rPr spc="-45"/>
              <a:t> </a:t>
            </a:r>
            <a:r>
              <a:t>dữ</a:t>
            </a:r>
            <a:r>
              <a:rPr spc="-45"/>
              <a:t> </a:t>
            </a:r>
            <a:r>
              <a:rPr spc="-20"/>
              <a:t>liệu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13</a:t>
            </a:fld>
            <a:endParaRPr spc="-25"/>
          </a:p>
        </p:txBody>
      </p:sp>
      <p:sp>
        <p:nvSpPr>
          <p:cNvPr id="4" name="object 4"/>
          <p:cNvSpPr txBox="1"/>
          <p:nvPr/>
        </p:nvSpPr>
        <p:spPr>
          <a:xfrm>
            <a:off x="1509522" y="2253767"/>
            <a:ext cx="6847840" cy="131826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Khoảng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biểu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diễn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các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cột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dữ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liệu:</a:t>
            </a:r>
            <a:endParaRPr sz="4000">
              <a:latin typeface="Calibri"/>
              <a:cs typeface="Calibri"/>
            </a:endParaRPr>
          </a:p>
          <a:p>
            <a:pPr marL="1156970" indent="-570865">
              <a:lnSpc>
                <a:spcPct val="100000"/>
              </a:lnSpc>
              <a:spcBef>
                <a:spcPts val="290"/>
              </a:spcBef>
              <a:buClr>
                <a:srgbClr val="000000"/>
              </a:buClr>
              <a:buFont typeface="Wingdings"/>
              <a:buChar char=""/>
              <a:tabLst>
                <a:tab pos="1156970" algn="l"/>
              </a:tabLst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Cột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10">
                <a:solidFill>
                  <a:srgbClr val="FF6600"/>
                </a:solidFill>
                <a:latin typeface="Calibri"/>
                <a:cs typeface="Calibri"/>
              </a:rPr>
              <a:t>Country: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6232" y="3835908"/>
            <a:ext cx="7126224" cy="387553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05543" y="3835908"/>
            <a:ext cx="7126224" cy="387553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934972" y="8021523"/>
            <a:ext cx="75006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>
                <a:latin typeface="Calibri"/>
                <a:cs typeface="Calibri"/>
              </a:rPr>
              <a:t>Cột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>
                <a:solidFill>
                  <a:srgbClr val="FF6600"/>
                </a:solidFill>
                <a:latin typeface="Calibri"/>
                <a:cs typeface="Calibri"/>
              </a:rPr>
              <a:t>Country</a:t>
            </a:r>
            <a:r>
              <a:rPr sz="4000" spc="-4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có</a:t>
            </a:r>
            <a:r>
              <a:rPr sz="4000" spc="-3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113</a:t>
            </a:r>
            <a:r>
              <a:rPr sz="4000" spc="-4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giá</a:t>
            </a:r>
            <a:r>
              <a:rPr sz="4000" spc="-3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trị</a:t>
            </a:r>
            <a:r>
              <a:rPr sz="4000" spc="-4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khác</a:t>
            </a:r>
            <a:r>
              <a:rPr sz="4000" spc="-50">
                <a:latin typeface="Calibri"/>
                <a:cs typeface="Calibri"/>
              </a:rPr>
              <a:t> </a:t>
            </a:r>
            <a:r>
              <a:rPr sz="4000" spc="-20">
                <a:latin typeface="Calibri"/>
                <a:cs typeface="Calibri"/>
              </a:rPr>
              <a:t>nhau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14</a:t>
            </a:fld>
            <a:endParaRPr spc="-25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a.</a:t>
            </a:r>
            <a:r>
              <a:rPr spc="-55"/>
              <a:t> </a:t>
            </a:r>
            <a:r>
              <a:t>Các</a:t>
            </a:r>
            <a:r>
              <a:rPr spc="-60"/>
              <a:t> </a:t>
            </a:r>
            <a:r>
              <a:t>đặc</a:t>
            </a:r>
            <a:r>
              <a:rPr spc="-55"/>
              <a:t> </a:t>
            </a:r>
            <a:r>
              <a:t>điểm</a:t>
            </a:r>
            <a:r>
              <a:rPr spc="-55"/>
              <a:t> </a:t>
            </a:r>
            <a:r>
              <a:t>của</a:t>
            </a:r>
            <a:r>
              <a:rPr spc="-45"/>
              <a:t> </a:t>
            </a:r>
            <a:r>
              <a:t>dữ</a:t>
            </a:r>
            <a:r>
              <a:rPr spc="-45"/>
              <a:t> </a:t>
            </a:r>
            <a:r>
              <a:rPr spc="-20"/>
              <a:t>liệu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09522" y="2253767"/>
            <a:ext cx="6847840" cy="131826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Khoảng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biểu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diễn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các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cột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dữ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liệu:</a:t>
            </a:r>
            <a:endParaRPr sz="4000">
              <a:latin typeface="Calibri"/>
              <a:cs typeface="Calibri"/>
            </a:endParaRPr>
          </a:p>
          <a:p>
            <a:pPr marL="1156970" indent="-570865">
              <a:lnSpc>
                <a:spcPct val="100000"/>
              </a:lnSpc>
              <a:spcBef>
                <a:spcPts val="290"/>
              </a:spcBef>
              <a:buClr>
                <a:srgbClr val="000000"/>
              </a:buClr>
              <a:buFont typeface="Wingdings"/>
              <a:buChar char=""/>
              <a:tabLst>
                <a:tab pos="1156970" algn="l"/>
              </a:tabLst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Cột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10">
                <a:solidFill>
                  <a:srgbClr val="FF6600"/>
                </a:solidFill>
                <a:latin typeface="Calibri"/>
                <a:cs typeface="Calibri"/>
              </a:rPr>
              <a:t>Country: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2220" y="3819144"/>
            <a:ext cx="13772388" cy="13716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22220" y="5544311"/>
            <a:ext cx="10190988" cy="245668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a.</a:t>
            </a:r>
            <a:r>
              <a:rPr spc="-55"/>
              <a:t> </a:t>
            </a:r>
            <a:r>
              <a:t>Các</a:t>
            </a:r>
            <a:r>
              <a:rPr spc="-60"/>
              <a:t> </a:t>
            </a:r>
            <a:r>
              <a:t>đặc</a:t>
            </a:r>
            <a:r>
              <a:rPr spc="-55"/>
              <a:t> </a:t>
            </a:r>
            <a:r>
              <a:t>điểm</a:t>
            </a:r>
            <a:r>
              <a:rPr spc="-55"/>
              <a:t> </a:t>
            </a:r>
            <a:r>
              <a:t>của</a:t>
            </a:r>
            <a:r>
              <a:rPr spc="-45"/>
              <a:t> </a:t>
            </a:r>
            <a:r>
              <a:t>dữ</a:t>
            </a:r>
            <a:r>
              <a:rPr spc="-45"/>
              <a:t> </a:t>
            </a:r>
            <a:r>
              <a:rPr spc="-20"/>
              <a:t>liệu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15</a:t>
            </a:fld>
            <a:endParaRPr spc="-25"/>
          </a:p>
        </p:txBody>
      </p:sp>
      <p:sp>
        <p:nvSpPr>
          <p:cNvPr id="5" name="object 5"/>
          <p:cNvSpPr txBox="1"/>
          <p:nvPr/>
        </p:nvSpPr>
        <p:spPr>
          <a:xfrm>
            <a:off x="1509522" y="2253767"/>
            <a:ext cx="6847840" cy="131826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Khoảng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biểu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diễn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các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cột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dữ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liệu:</a:t>
            </a:r>
            <a:endParaRPr sz="4000">
              <a:latin typeface="Calibri"/>
              <a:cs typeface="Calibri"/>
            </a:endParaRPr>
          </a:p>
          <a:p>
            <a:pPr marL="1156970" indent="-570865">
              <a:lnSpc>
                <a:spcPct val="100000"/>
              </a:lnSpc>
              <a:spcBef>
                <a:spcPts val="290"/>
              </a:spcBef>
              <a:buClr>
                <a:srgbClr val="000000"/>
              </a:buClr>
              <a:buFont typeface="Wingdings"/>
              <a:buChar char=""/>
              <a:tabLst>
                <a:tab pos="1156970" algn="l"/>
              </a:tabLst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Cột</a:t>
            </a:r>
            <a:r>
              <a:rPr sz="4000" spc="-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FF6600"/>
                </a:solidFill>
                <a:latin typeface="Calibri"/>
                <a:cs typeface="Calibri"/>
              </a:rPr>
              <a:t>Number</a:t>
            </a:r>
            <a:r>
              <a:rPr sz="4000" spc="-7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FF6600"/>
                </a:solidFill>
                <a:latin typeface="Calibri"/>
                <a:cs typeface="Calibri"/>
              </a:rPr>
              <a:t>of</a:t>
            </a:r>
            <a:r>
              <a:rPr sz="4000" spc="-7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4000" spc="-10">
                <a:solidFill>
                  <a:srgbClr val="FF6600"/>
                </a:solidFill>
                <a:latin typeface="Calibri"/>
                <a:cs typeface="Calibri"/>
              </a:rPr>
              <a:t>deaths: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86560" y="2256536"/>
            <a:ext cx="15055215" cy="1854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Kiểu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dữ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liệu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của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các</a:t>
            </a:r>
            <a:r>
              <a:rPr sz="4000" spc="-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cột:</a:t>
            </a:r>
            <a:endParaRPr sz="4000">
              <a:latin typeface="Calibri"/>
              <a:cs typeface="Calibri"/>
            </a:endParaRPr>
          </a:p>
          <a:p>
            <a:pPr marL="329565" marR="5080" indent="-88900">
              <a:lnSpc>
                <a:spcPct val="100000"/>
              </a:lnSpc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Ta</a:t>
            </a:r>
            <a:r>
              <a:rPr sz="4000" spc="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lấy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dtype</a:t>
            </a:r>
            <a:r>
              <a:rPr sz="4000" spc="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(kiểu</a:t>
            </a:r>
            <a:r>
              <a:rPr sz="4000" spc="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dữ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liệu</a:t>
            </a:r>
            <a:r>
              <a:rPr sz="4000" spc="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của mỗi</a:t>
            </a:r>
            <a:r>
              <a:rPr sz="4000" spc="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phần</a:t>
            </a:r>
            <a:r>
              <a:rPr sz="4000" spc="1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tử)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của mỗi cột trong</a:t>
            </a:r>
            <a:r>
              <a:rPr sz="4000" spc="-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dữ</a:t>
            </a:r>
            <a:r>
              <a:rPr sz="4000" spc="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liệu</a:t>
            </a:r>
            <a:r>
              <a:rPr sz="4000" spc="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và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lưu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kết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quả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vào</a:t>
            </a:r>
            <a:r>
              <a:rPr sz="4000" spc="-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series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FF6600"/>
                </a:solidFill>
                <a:latin typeface="Calibri"/>
                <a:cs typeface="Calibri"/>
              </a:rPr>
              <a:t>col_dtypes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;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series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này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có</a:t>
            </a:r>
            <a:r>
              <a:rPr sz="4000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index</a:t>
            </a:r>
            <a:r>
              <a:rPr sz="4000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là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tên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cột.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70860" y="4424171"/>
            <a:ext cx="11067288" cy="136855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70860" y="6161532"/>
            <a:ext cx="9470136" cy="270814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a.</a:t>
            </a:r>
            <a:r>
              <a:rPr spc="-55"/>
              <a:t> </a:t>
            </a:r>
            <a:r>
              <a:t>Các</a:t>
            </a:r>
            <a:r>
              <a:rPr spc="-60"/>
              <a:t> </a:t>
            </a:r>
            <a:r>
              <a:t>đặc</a:t>
            </a:r>
            <a:r>
              <a:rPr spc="-55"/>
              <a:t> </a:t>
            </a:r>
            <a:r>
              <a:t>điểm</a:t>
            </a:r>
            <a:r>
              <a:rPr spc="-55"/>
              <a:t> </a:t>
            </a:r>
            <a:r>
              <a:t>của</a:t>
            </a:r>
            <a:r>
              <a:rPr spc="-45"/>
              <a:t> </a:t>
            </a:r>
            <a:r>
              <a:t>dữ</a:t>
            </a:r>
            <a:r>
              <a:rPr spc="-45"/>
              <a:t> </a:t>
            </a:r>
            <a:r>
              <a:rPr spc="-20"/>
              <a:t>liệu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16</a:t>
            </a:fld>
            <a:endParaRPr spc="-25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t>b.</a:t>
            </a:r>
            <a:r>
              <a:rPr spc="-55"/>
              <a:t> </a:t>
            </a:r>
            <a:r>
              <a:t>Tiền</a:t>
            </a:r>
            <a:r>
              <a:rPr spc="-50"/>
              <a:t> </a:t>
            </a:r>
            <a:r>
              <a:t>xử</a:t>
            </a:r>
            <a:r>
              <a:rPr spc="-50"/>
              <a:t> </a:t>
            </a:r>
            <a:r>
              <a:t>lý</a:t>
            </a:r>
            <a:r>
              <a:rPr spc="-80"/>
              <a:t> </a:t>
            </a:r>
            <a:r>
              <a:t>dữ</a:t>
            </a:r>
            <a:r>
              <a:rPr spc="-30"/>
              <a:t> </a:t>
            </a:r>
            <a:r>
              <a:rPr spc="-20"/>
              <a:t>liệu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30167" y="4613147"/>
            <a:ext cx="11882628" cy="112166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30167" y="5984747"/>
            <a:ext cx="8385048" cy="21945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738122" y="2225420"/>
            <a:ext cx="15432405" cy="1805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11877675" algn="ctr">
              <a:lnSpc>
                <a:spcPts val="4605"/>
              </a:lnSpc>
              <a:spcBef>
                <a:spcPts val="95"/>
              </a:spcBef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Vấn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đề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cần</a:t>
            </a:r>
            <a:r>
              <a:rPr sz="4000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xử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lý:</a:t>
            </a:r>
            <a:endParaRPr sz="4000">
              <a:latin typeface="Calibri"/>
              <a:cs typeface="Calibri"/>
            </a:endParaRPr>
          </a:p>
          <a:p>
            <a:pPr marL="375285" algn="ctr">
              <a:lnSpc>
                <a:spcPts val="4605"/>
              </a:lnSpc>
              <a:tabLst>
                <a:tab pos="1645920" algn="l"/>
              </a:tabLst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-</a:t>
            </a:r>
            <a:r>
              <a:rPr sz="4000" spc="1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Cột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	</a:t>
            </a:r>
            <a:r>
              <a:rPr sz="4000">
                <a:solidFill>
                  <a:srgbClr val="FF6600"/>
                </a:solidFill>
                <a:latin typeface="Calibri"/>
                <a:cs typeface="Calibri"/>
              </a:rPr>
              <a:t>Year</a:t>
            </a:r>
            <a:r>
              <a:rPr sz="4000" spc="12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đang</a:t>
            </a:r>
            <a:r>
              <a:rPr sz="4000" spc="1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có</a:t>
            </a:r>
            <a:r>
              <a:rPr sz="4000" spc="1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dtype</a:t>
            </a:r>
            <a:r>
              <a:rPr sz="4000" spc="114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là</a:t>
            </a:r>
            <a:r>
              <a:rPr sz="4000" spc="114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FF6600"/>
                </a:solidFill>
                <a:latin typeface="Calibri"/>
                <a:cs typeface="Calibri"/>
              </a:rPr>
              <a:t>int64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.</a:t>
            </a:r>
            <a:r>
              <a:rPr sz="4000" spc="114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Để</a:t>
            </a:r>
            <a:r>
              <a:rPr sz="4000" spc="1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có</a:t>
            </a:r>
            <a:r>
              <a:rPr sz="4000" spc="1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thể</a:t>
            </a:r>
            <a:r>
              <a:rPr sz="4000" spc="1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tiếp</a:t>
            </a:r>
            <a:r>
              <a:rPr sz="4000" spc="1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tục</a:t>
            </a:r>
            <a:r>
              <a:rPr sz="4000" spc="1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khám</a:t>
            </a:r>
            <a:r>
              <a:rPr sz="4000" spc="1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phá</a:t>
            </a:r>
            <a:r>
              <a:rPr sz="4000" spc="114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thêm</a:t>
            </a:r>
            <a:r>
              <a:rPr sz="4000" spc="1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về</a:t>
            </a:r>
            <a:endParaRPr sz="4000">
              <a:latin typeface="Calibri"/>
              <a:cs typeface="Calibri"/>
            </a:endParaRPr>
          </a:p>
          <a:p>
            <a:pPr marL="406400" algn="ctr">
              <a:lnSpc>
                <a:spcPct val="100000"/>
              </a:lnSpc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cột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này,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ta</a:t>
            </a:r>
            <a:r>
              <a:rPr sz="4000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sẽ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thực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hiện</a:t>
            </a:r>
            <a:r>
              <a:rPr sz="4000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bước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tiền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xử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lý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là</a:t>
            </a:r>
            <a:r>
              <a:rPr sz="4000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chuyển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sang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dạng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10">
                <a:solidFill>
                  <a:srgbClr val="FF6600"/>
                </a:solidFill>
                <a:latin typeface="Calibri"/>
                <a:cs typeface="Calibri"/>
              </a:rPr>
              <a:t>datetime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.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17</a:t>
            </a:fld>
            <a:endParaRPr spc="-25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t>b.</a:t>
            </a:r>
            <a:r>
              <a:rPr spc="-55"/>
              <a:t> </a:t>
            </a:r>
            <a:r>
              <a:t>Tiền</a:t>
            </a:r>
            <a:r>
              <a:rPr spc="-50"/>
              <a:t> </a:t>
            </a:r>
            <a:r>
              <a:t>xử</a:t>
            </a:r>
            <a:r>
              <a:rPr spc="-50"/>
              <a:t> </a:t>
            </a:r>
            <a:r>
              <a:t>lý</a:t>
            </a:r>
            <a:r>
              <a:rPr spc="-80"/>
              <a:t> </a:t>
            </a:r>
            <a:r>
              <a:t>dữ</a:t>
            </a:r>
            <a:r>
              <a:rPr spc="-30"/>
              <a:t> </a:t>
            </a:r>
            <a:r>
              <a:rPr spc="-20"/>
              <a:t>liệu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18</a:t>
            </a:fld>
            <a:endParaRPr spc="-25"/>
          </a:p>
        </p:txBody>
      </p:sp>
      <p:sp>
        <p:nvSpPr>
          <p:cNvPr id="3" name="object 3"/>
          <p:cNvSpPr txBox="1"/>
          <p:nvPr/>
        </p:nvSpPr>
        <p:spPr>
          <a:xfrm>
            <a:off x="1738122" y="2225420"/>
            <a:ext cx="15146019" cy="430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Vấn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đề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cần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xử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lý:</a:t>
            </a:r>
            <a:endParaRPr sz="4000">
              <a:latin typeface="Calibri"/>
              <a:cs typeface="Calibri"/>
            </a:endParaRPr>
          </a:p>
          <a:p>
            <a:pPr marL="646430" marR="5080" indent="114300" algn="just">
              <a:lnSpc>
                <a:spcPct val="100000"/>
              </a:lnSpc>
              <a:spcBef>
                <a:spcPts val="114"/>
              </a:spcBef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-</a:t>
            </a:r>
            <a:r>
              <a:rPr sz="4000" spc="2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Cột</a:t>
            </a:r>
            <a:r>
              <a:rPr sz="4000" spc="2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FF6600"/>
                </a:solidFill>
                <a:latin typeface="Calibri"/>
                <a:cs typeface="Calibri"/>
              </a:rPr>
              <a:t>Number</a:t>
            </a:r>
            <a:r>
              <a:rPr sz="4000" spc="24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FF6600"/>
                </a:solidFill>
                <a:latin typeface="Calibri"/>
                <a:cs typeface="Calibri"/>
              </a:rPr>
              <a:t>of</a:t>
            </a:r>
            <a:r>
              <a:rPr sz="4000" spc="245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FF6600"/>
                </a:solidFill>
                <a:latin typeface="Calibri"/>
                <a:cs typeface="Calibri"/>
              </a:rPr>
              <a:t>deaths</a:t>
            </a:r>
            <a:r>
              <a:rPr sz="4000" spc="25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đang</a:t>
            </a:r>
            <a:r>
              <a:rPr sz="4000" spc="2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có</a:t>
            </a:r>
            <a:r>
              <a:rPr sz="4000" spc="2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dtype</a:t>
            </a:r>
            <a:r>
              <a:rPr sz="4000" spc="2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là</a:t>
            </a:r>
            <a:r>
              <a:rPr sz="4000" spc="254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FF6600"/>
                </a:solidFill>
                <a:latin typeface="Calibri"/>
                <a:cs typeface="Calibri"/>
              </a:rPr>
              <a:t>object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.</a:t>
            </a:r>
            <a:r>
              <a:rPr sz="4000" spc="2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Trong</a:t>
            </a:r>
            <a:r>
              <a:rPr sz="4000" spc="254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Pandas,</a:t>
            </a:r>
            <a:r>
              <a:rPr sz="4000" spc="2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kiểu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dữ</a:t>
            </a:r>
            <a:r>
              <a:rPr sz="4000" spc="9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liệu</a:t>
            </a:r>
            <a:r>
              <a:rPr sz="4000" spc="8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object</a:t>
            </a:r>
            <a:r>
              <a:rPr sz="4000" spc="8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thường</a:t>
            </a:r>
            <a:r>
              <a:rPr sz="4000" spc="9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ám</a:t>
            </a:r>
            <a:r>
              <a:rPr sz="4000" spc="9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chỉ</a:t>
            </a:r>
            <a:r>
              <a:rPr sz="4000" spc="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chuỗi,</a:t>
            </a:r>
            <a:r>
              <a:rPr sz="4000" spc="8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nhưng</a:t>
            </a:r>
            <a:r>
              <a:rPr sz="4000" spc="8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thật</a:t>
            </a:r>
            <a:r>
              <a:rPr sz="4000" spc="9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ra</a:t>
            </a:r>
            <a:r>
              <a:rPr sz="4000" spc="8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kiểu</a:t>
            </a:r>
            <a:r>
              <a:rPr sz="4000" spc="9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dữ</a:t>
            </a:r>
            <a:r>
              <a:rPr sz="4000" spc="9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liệu</a:t>
            </a:r>
            <a:r>
              <a:rPr sz="4000" spc="9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object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có</a:t>
            </a:r>
            <a:r>
              <a:rPr sz="4000" spc="8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thể</a:t>
            </a:r>
            <a:r>
              <a:rPr sz="4000" spc="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chứa</a:t>
            </a:r>
            <a:r>
              <a:rPr sz="4000" spc="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một</a:t>
            </a:r>
            <a:r>
              <a:rPr sz="4000" spc="8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đối</a:t>
            </a:r>
            <a:r>
              <a:rPr sz="4000" spc="8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tượng</a:t>
            </a:r>
            <a:r>
              <a:rPr sz="4000" spc="8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bất</a:t>
            </a:r>
            <a:r>
              <a:rPr sz="4000" spc="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kỳ</a:t>
            </a:r>
            <a:r>
              <a:rPr sz="4000" spc="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trong</a:t>
            </a:r>
            <a:r>
              <a:rPr sz="4000" spc="8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Python</a:t>
            </a:r>
            <a:r>
              <a:rPr sz="4000" spc="9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(vì</a:t>
            </a:r>
            <a:r>
              <a:rPr sz="4000" spc="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thật</a:t>
            </a:r>
            <a:r>
              <a:rPr sz="4000" spc="8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ra</a:t>
            </a:r>
            <a:r>
              <a:rPr sz="4000" spc="8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ở</a:t>
            </a:r>
            <a:r>
              <a:rPr sz="4000" spc="8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bên</a:t>
            </a:r>
            <a:r>
              <a:rPr sz="4000" spc="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dưới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kiểu</a:t>
            </a:r>
            <a:r>
              <a:rPr sz="4000" spc="5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dữ</a:t>
            </a:r>
            <a:r>
              <a:rPr sz="4000" spc="5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liệu</a:t>
            </a:r>
            <a:r>
              <a:rPr sz="4000" spc="5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object</a:t>
            </a:r>
            <a:r>
              <a:rPr sz="4000" spc="5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chứa</a:t>
            </a:r>
            <a:r>
              <a:rPr sz="4000" spc="5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địa</a:t>
            </a:r>
            <a:r>
              <a:rPr sz="4000" spc="5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chỉ).</a:t>
            </a:r>
            <a:r>
              <a:rPr sz="4000" spc="5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Nếu</a:t>
            </a:r>
            <a:r>
              <a:rPr sz="4000" spc="58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một</a:t>
            </a:r>
            <a:r>
              <a:rPr sz="4000" spc="5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cột</a:t>
            </a:r>
            <a:r>
              <a:rPr sz="4000" spc="5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trong</a:t>
            </a:r>
            <a:r>
              <a:rPr sz="4000" spc="5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dataframe</a:t>
            </a:r>
            <a:r>
              <a:rPr sz="4000" spc="5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có </a:t>
            </a:r>
            <a:r>
              <a:rPr sz="4000">
                <a:solidFill>
                  <a:srgbClr val="FF6600"/>
                </a:solidFill>
                <a:latin typeface="Calibri"/>
                <a:cs typeface="Calibri"/>
              </a:rPr>
              <a:t>dtype</a:t>
            </a:r>
            <a:r>
              <a:rPr sz="4000" spc="9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là</a:t>
            </a:r>
            <a:r>
              <a:rPr sz="4000" spc="9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object</a:t>
            </a:r>
            <a:r>
              <a:rPr sz="4000" spc="9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thì</a:t>
            </a:r>
            <a:r>
              <a:rPr sz="4000" spc="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có</a:t>
            </a:r>
            <a:r>
              <a:rPr sz="4000" spc="8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thể</a:t>
            </a:r>
            <a:r>
              <a:rPr sz="4000" spc="8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các</a:t>
            </a:r>
            <a:r>
              <a:rPr sz="4000" spc="9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phần</a:t>
            </a:r>
            <a:r>
              <a:rPr sz="4000" spc="8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tử</a:t>
            </a:r>
            <a:r>
              <a:rPr sz="4000" spc="9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trong</a:t>
            </a:r>
            <a:r>
              <a:rPr sz="4000" spc="9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cột</a:t>
            </a:r>
            <a:r>
              <a:rPr sz="4000" spc="10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này</a:t>
            </a:r>
            <a:r>
              <a:rPr sz="4000" spc="8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sẽ</a:t>
            </a:r>
            <a:r>
              <a:rPr sz="4000" spc="8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có</a:t>
            </a:r>
            <a:r>
              <a:rPr sz="4000" spc="9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kiểu</a:t>
            </a:r>
            <a:r>
              <a:rPr sz="4000" spc="8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dữ</a:t>
            </a:r>
            <a:r>
              <a:rPr sz="4000" spc="8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liệu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khác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nhau.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t>b.</a:t>
            </a:r>
            <a:r>
              <a:rPr spc="-55"/>
              <a:t> </a:t>
            </a:r>
            <a:r>
              <a:t>Tiền</a:t>
            </a:r>
            <a:r>
              <a:rPr spc="-50"/>
              <a:t> </a:t>
            </a:r>
            <a:r>
              <a:t>xử</a:t>
            </a:r>
            <a:r>
              <a:rPr spc="-50"/>
              <a:t> </a:t>
            </a:r>
            <a:r>
              <a:t>lý</a:t>
            </a:r>
            <a:r>
              <a:rPr spc="-80"/>
              <a:t> </a:t>
            </a:r>
            <a:r>
              <a:t>dữ</a:t>
            </a:r>
            <a:r>
              <a:rPr spc="-30"/>
              <a:t> </a:t>
            </a:r>
            <a:r>
              <a:rPr spc="-20"/>
              <a:t>liệu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52900" y="3939540"/>
            <a:ext cx="11542776" cy="170230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38122" y="2225420"/>
            <a:ext cx="11226165" cy="11976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4615"/>
              </a:lnSpc>
              <a:spcBef>
                <a:spcPts val="95"/>
              </a:spcBef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Vấn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đề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cần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xử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lý:</a:t>
            </a:r>
            <a:endParaRPr sz="4000">
              <a:latin typeface="Calibri"/>
              <a:cs typeface="Calibri"/>
            </a:endParaRPr>
          </a:p>
          <a:p>
            <a:pPr marL="631825">
              <a:lnSpc>
                <a:spcPts val="4615"/>
              </a:lnSpc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-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Ta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xem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chi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tiết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kiểu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dữ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liệu</a:t>
            </a:r>
            <a:r>
              <a:rPr sz="4000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cột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FF6600"/>
                </a:solidFill>
                <a:latin typeface="Calibri"/>
                <a:cs typeface="Calibri"/>
              </a:rPr>
              <a:t>Number</a:t>
            </a:r>
            <a:r>
              <a:rPr sz="4000" spc="-4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FF6600"/>
                </a:solidFill>
                <a:latin typeface="Calibri"/>
                <a:cs typeface="Calibri"/>
              </a:rPr>
              <a:t>of</a:t>
            </a:r>
            <a:r>
              <a:rPr sz="4000" spc="-25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4000" spc="-10">
                <a:solidFill>
                  <a:srgbClr val="FF6600"/>
                </a:solidFill>
                <a:latin typeface="Calibri"/>
                <a:cs typeface="Calibri"/>
              </a:rPr>
              <a:t>deaths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.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19</a:t>
            </a:fld>
            <a:endParaRPr spc="-25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09800" y="2648711"/>
            <a:ext cx="14820900" cy="6972300"/>
            <a:chOff x="2209800" y="2648711"/>
            <a:chExt cx="14820900" cy="69723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07540" y="4113275"/>
              <a:ext cx="2423159" cy="55077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9800" y="3389375"/>
              <a:ext cx="14040612" cy="5638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51776" y="2648711"/>
              <a:ext cx="3665220" cy="106222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880350" y="2656713"/>
            <a:ext cx="291020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>
                <a:solidFill>
                  <a:srgbClr val="000000"/>
                </a:solidFill>
              </a:rPr>
              <a:t>Nhóm</a:t>
            </a:r>
            <a:r>
              <a:rPr spc="-85">
                <a:solidFill>
                  <a:srgbClr val="000000"/>
                </a:solidFill>
              </a:rPr>
              <a:t> </a:t>
            </a:r>
            <a:r>
              <a:rPr lang="vi-VN" spc="-25">
                <a:solidFill>
                  <a:srgbClr val="000000"/>
                </a:solidFill>
              </a:rPr>
              <a:t>13</a:t>
            </a:r>
            <a:endParaRPr spc="-25">
              <a:solidFill>
                <a:srgbClr val="000000"/>
              </a:solidFill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50721"/>
              </p:ext>
            </p:extLst>
          </p:nvPr>
        </p:nvGraphicFramePr>
        <p:xfrm>
          <a:off x="2209800" y="4053840"/>
          <a:ext cx="14040612" cy="4503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0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9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916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3600" b="1">
                          <a:solidFill>
                            <a:srgbClr val="E7E7E7"/>
                          </a:solidFill>
                          <a:latin typeface="Calibri"/>
                          <a:cs typeface="Calibri"/>
                        </a:rPr>
                        <a:t>HỌ</a:t>
                      </a:r>
                      <a:r>
                        <a:rPr sz="3600" b="1" spc="-55">
                          <a:solidFill>
                            <a:srgbClr val="E7E7E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600" b="1">
                          <a:solidFill>
                            <a:srgbClr val="E7E7E7"/>
                          </a:solidFill>
                          <a:latin typeface="Calibri"/>
                          <a:cs typeface="Calibri"/>
                        </a:rPr>
                        <a:t>VÀ</a:t>
                      </a:r>
                      <a:r>
                        <a:rPr sz="3600" b="1" spc="-45">
                          <a:solidFill>
                            <a:srgbClr val="E7E7E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600" b="1" spc="-25">
                          <a:solidFill>
                            <a:srgbClr val="E7E7E7"/>
                          </a:solidFill>
                          <a:latin typeface="Calibri"/>
                          <a:cs typeface="Calibri"/>
                        </a:rPr>
                        <a:t>TÊN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L w="9525">
                      <a:solidFill>
                        <a:srgbClr val="2E2824"/>
                      </a:solidFill>
                      <a:prstDash val="solid"/>
                    </a:lnL>
                    <a:lnR w="12700">
                      <a:solidFill>
                        <a:srgbClr val="2F2925"/>
                      </a:solidFill>
                      <a:prstDash val="solid"/>
                    </a:lnR>
                    <a:solidFill>
                      <a:srgbClr val="2F2925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3600" b="1" spc="-20">
                          <a:solidFill>
                            <a:srgbClr val="E7E7E7"/>
                          </a:solidFill>
                          <a:latin typeface="Calibri"/>
                          <a:cs typeface="Calibri"/>
                        </a:rPr>
                        <a:t>MSSV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L w="12700">
                      <a:solidFill>
                        <a:srgbClr val="2F2925"/>
                      </a:solidFill>
                      <a:prstDash val="solid"/>
                    </a:lnL>
                    <a:lnR w="9525">
                      <a:solidFill>
                        <a:srgbClr val="2E2824"/>
                      </a:solidFill>
                      <a:prstDash val="solid"/>
                    </a:lnR>
                    <a:solidFill>
                      <a:srgbClr val="2F29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72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lang="vi-VN" sz="4400">
                          <a:solidFill>
                            <a:srgbClr val="2F2925"/>
                          </a:solidFill>
                          <a:latin typeface="Calibri"/>
                          <a:cs typeface="Calibri"/>
                        </a:rPr>
                        <a:t>Lê Đức Thiện</a:t>
                      </a:r>
                      <a:endParaRPr sz="440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9525">
                      <a:solidFill>
                        <a:srgbClr val="2E2824"/>
                      </a:solidFill>
                      <a:prstDash val="solid"/>
                    </a:lnL>
                    <a:lnR w="12700">
                      <a:solidFill>
                        <a:srgbClr val="2F2925"/>
                      </a:solidFill>
                      <a:prstDash val="solid"/>
                    </a:lnR>
                    <a:lnB w="9525">
                      <a:solidFill>
                        <a:srgbClr val="2E282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lang="vi-VN" sz="4400" spc="-10">
                          <a:solidFill>
                            <a:srgbClr val="2F2925"/>
                          </a:solidFill>
                          <a:latin typeface="Calibri"/>
                          <a:cs typeface="Calibri"/>
                        </a:rPr>
                        <a:t>19120664</a:t>
                      </a:r>
                      <a:endParaRPr sz="440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2F2925"/>
                      </a:solidFill>
                      <a:prstDash val="solid"/>
                    </a:lnL>
                    <a:lnR w="9525">
                      <a:solidFill>
                        <a:srgbClr val="2E2824"/>
                      </a:solidFill>
                      <a:prstDash val="solid"/>
                    </a:lnR>
                    <a:lnB w="9525">
                      <a:solidFill>
                        <a:srgbClr val="2E282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2335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lang="vi-VN" sz="4400">
                          <a:solidFill>
                            <a:srgbClr val="2F2925"/>
                          </a:solidFill>
                          <a:latin typeface="Calibri"/>
                          <a:cs typeface="Calibri"/>
                        </a:rPr>
                        <a:t>Nguyễn Đăng Linh Dương</a:t>
                      </a:r>
                      <a:endParaRPr sz="44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9525">
                      <a:solidFill>
                        <a:srgbClr val="2E2824"/>
                      </a:solidFill>
                      <a:prstDash val="solid"/>
                    </a:lnL>
                    <a:lnR w="12700">
                      <a:solidFill>
                        <a:srgbClr val="2F2925"/>
                      </a:solidFill>
                      <a:prstDash val="solid"/>
                    </a:lnR>
                    <a:lnT w="9525">
                      <a:solidFill>
                        <a:srgbClr val="2E2824"/>
                      </a:solidFill>
                      <a:prstDash val="solid"/>
                    </a:lnT>
                    <a:lnB w="9525">
                      <a:solidFill>
                        <a:srgbClr val="2E282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lang="vi-VN" sz="4400" spc="-10">
                          <a:solidFill>
                            <a:srgbClr val="2F2925"/>
                          </a:solidFill>
                          <a:latin typeface="Calibri"/>
                          <a:cs typeface="Calibri"/>
                        </a:rPr>
                        <a:t>20120274</a:t>
                      </a:r>
                      <a:endParaRPr sz="44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2F2925"/>
                      </a:solidFill>
                      <a:prstDash val="solid"/>
                    </a:lnL>
                    <a:lnR w="9525">
                      <a:solidFill>
                        <a:srgbClr val="2E2824"/>
                      </a:solidFill>
                      <a:prstDash val="solid"/>
                    </a:lnR>
                    <a:lnT w="9525">
                      <a:solidFill>
                        <a:srgbClr val="2E2824"/>
                      </a:solidFill>
                      <a:prstDash val="solid"/>
                    </a:lnT>
                    <a:lnB w="9525">
                      <a:solidFill>
                        <a:srgbClr val="2E282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233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lang="vi-VN" sz="4400">
                          <a:solidFill>
                            <a:srgbClr val="2F2925"/>
                          </a:solidFill>
                          <a:latin typeface="Calibri"/>
                          <a:cs typeface="Calibri"/>
                        </a:rPr>
                        <a:t>Đặng Thiên Long</a:t>
                      </a:r>
                      <a:endParaRPr sz="44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9525">
                      <a:solidFill>
                        <a:srgbClr val="2E2824"/>
                      </a:solidFill>
                      <a:prstDash val="solid"/>
                    </a:lnL>
                    <a:lnR w="12700">
                      <a:solidFill>
                        <a:srgbClr val="2F2925"/>
                      </a:solidFill>
                      <a:prstDash val="solid"/>
                    </a:lnR>
                    <a:lnT w="9525">
                      <a:solidFill>
                        <a:srgbClr val="2E2824"/>
                      </a:solidFill>
                      <a:prstDash val="solid"/>
                    </a:lnT>
                    <a:lnB w="9525">
                      <a:solidFill>
                        <a:srgbClr val="2E282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lang="vi-VN" sz="4400" spc="-10">
                          <a:solidFill>
                            <a:srgbClr val="2F2925"/>
                          </a:solidFill>
                          <a:latin typeface="Calibri"/>
                          <a:cs typeface="Calibri"/>
                        </a:rPr>
                        <a:t>20120322</a:t>
                      </a:r>
                      <a:endParaRPr sz="44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2F2925"/>
                      </a:solidFill>
                      <a:prstDash val="solid"/>
                    </a:lnL>
                    <a:lnR w="9525">
                      <a:solidFill>
                        <a:srgbClr val="2E2824"/>
                      </a:solidFill>
                      <a:prstDash val="solid"/>
                    </a:lnR>
                    <a:lnT w="9525">
                      <a:solidFill>
                        <a:srgbClr val="2E2824"/>
                      </a:solidFill>
                      <a:prstDash val="solid"/>
                    </a:lnT>
                    <a:lnB w="9525">
                      <a:solidFill>
                        <a:srgbClr val="2E282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23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lang="vi-VN" sz="4400">
                          <a:solidFill>
                            <a:srgbClr val="2F2925"/>
                          </a:solidFill>
                          <a:latin typeface="Calibri"/>
                          <a:cs typeface="Calibri"/>
                        </a:rPr>
                        <a:t>Võ Đức Lợi</a:t>
                      </a:r>
                      <a:endParaRPr sz="44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9525">
                      <a:solidFill>
                        <a:srgbClr val="2E2824"/>
                      </a:solidFill>
                      <a:prstDash val="solid"/>
                    </a:lnL>
                    <a:lnR w="12700">
                      <a:solidFill>
                        <a:srgbClr val="2F2925"/>
                      </a:solidFill>
                      <a:prstDash val="solid"/>
                    </a:lnR>
                    <a:lnT w="9525">
                      <a:solidFill>
                        <a:srgbClr val="2E2824"/>
                      </a:solidFill>
                      <a:prstDash val="solid"/>
                    </a:lnT>
                    <a:lnB w="9525">
                      <a:solidFill>
                        <a:srgbClr val="2E282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lang="vi-VN" sz="4400" spc="-10">
                          <a:solidFill>
                            <a:srgbClr val="2F2925"/>
                          </a:solidFill>
                          <a:latin typeface="Calibri"/>
                          <a:cs typeface="Calibri"/>
                        </a:rPr>
                        <a:t>20120524</a:t>
                      </a:r>
                      <a:endParaRPr sz="44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2F2925"/>
                      </a:solidFill>
                      <a:prstDash val="solid"/>
                    </a:lnL>
                    <a:lnR w="9525">
                      <a:solidFill>
                        <a:srgbClr val="2E2824"/>
                      </a:solidFill>
                      <a:prstDash val="solid"/>
                    </a:lnR>
                    <a:lnT w="9525">
                      <a:solidFill>
                        <a:srgbClr val="2E2824"/>
                      </a:solidFill>
                      <a:prstDash val="solid"/>
                    </a:lnT>
                    <a:lnB w="9525">
                      <a:solidFill>
                        <a:srgbClr val="2E282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8" name="object 8"/>
          <p:cNvGrpSpPr/>
          <p:nvPr/>
        </p:nvGrpSpPr>
        <p:grpSpPr>
          <a:xfrm>
            <a:off x="3391661" y="864869"/>
            <a:ext cx="11549380" cy="988060"/>
            <a:chOff x="3391661" y="864869"/>
            <a:chExt cx="11549380" cy="98806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04615" y="877823"/>
              <a:ext cx="11535918" cy="97459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91661" y="864869"/>
              <a:ext cx="11504548" cy="942848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3204">
              <a:lnSpc>
                <a:spcPts val="3145"/>
              </a:lnSpc>
            </a:pPr>
            <a:fld id="{81D60167-4931-47E6-BA6A-407CBD079E47}" type="slidenum">
              <a:rPr spc="-50"/>
              <a:t>2</a:t>
            </a:fld>
            <a:endParaRPr spc="-5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7752" y="1275333"/>
            <a:ext cx="632714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b.</a:t>
            </a:r>
            <a:r>
              <a:rPr spc="-55"/>
              <a:t> </a:t>
            </a:r>
            <a:r>
              <a:t>Tiền</a:t>
            </a:r>
            <a:r>
              <a:rPr spc="-50"/>
              <a:t> </a:t>
            </a:r>
            <a:r>
              <a:t>xử</a:t>
            </a:r>
            <a:r>
              <a:rPr spc="-50"/>
              <a:t> </a:t>
            </a:r>
            <a:r>
              <a:t>lý</a:t>
            </a:r>
            <a:r>
              <a:rPr spc="-80"/>
              <a:t> </a:t>
            </a:r>
            <a:r>
              <a:t>dữ</a:t>
            </a:r>
            <a:r>
              <a:rPr spc="-30"/>
              <a:t> </a:t>
            </a:r>
            <a:r>
              <a:rPr spc="-20"/>
              <a:t>liệu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8184" y="4773167"/>
            <a:ext cx="11792712" cy="143408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68740" y="6412991"/>
            <a:ext cx="6582156" cy="318973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738122" y="2167534"/>
            <a:ext cx="15321915" cy="1969135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Vấn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đề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cần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xử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lý:</a:t>
            </a:r>
            <a:endParaRPr sz="4000">
              <a:latin typeface="Calibri"/>
              <a:cs typeface="Calibri"/>
            </a:endParaRPr>
          </a:p>
          <a:p>
            <a:pPr marL="650240" marR="5080" indent="25400">
              <a:lnSpc>
                <a:spcPct val="100000"/>
              </a:lnSpc>
              <a:spcBef>
                <a:spcPts val="450"/>
              </a:spcBef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-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Cột</a:t>
            </a:r>
            <a:r>
              <a:rPr sz="4000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FF6600"/>
                </a:solidFill>
                <a:latin typeface="Calibri"/>
                <a:cs typeface="Calibri"/>
              </a:rPr>
              <a:t>Number</a:t>
            </a:r>
            <a:r>
              <a:rPr sz="4000" spc="-25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FF6600"/>
                </a:solidFill>
                <a:latin typeface="Calibri"/>
                <a:cs typeface="Calibri"/>
              </a:rPr>
              <a:t>of</a:t>
            </a:r>
            <a:r>
              <a:rPr sz="4000" spc="-35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FF6600"/>
                </a:solidFill>
                <a:latin typeface="Calibri"/>
                <a:cs typeface="Calibri"/>
              </a:rPr>
              <a:t>deaths</a:t>
            </a:r>
            <a:r>
              <a:rPr sz="4000" spc="-6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có</a:t>
            </a:r>
            <a:r>
              <a:rPr sz="4000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kiểu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dữ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liệu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FF6600"/>
                </a:solidFill>
                <a:latin typeface="Calibri"/>
                <a:cs typeface="Calibri"/>
              </a:rPr>
              <a:t>object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,</a:t>
            </a:r>
            <a:r>
              <a:rPr sz="4000" spc="-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ta</a:t>
            </a:r>
            <a:r>
              <a:rPr sz="4000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tiến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hành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thay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các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giá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trị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bị</a:t>
            </a:r>
            <a:r>
              <a:rPr sz="4000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thiếu</a:t>
            </a:r>
            <a:r>
              <a:rPr sz="4000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thành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0</a:t>
            </a:r>
            <a:r>
              <a:rPr sz="4000" spc="-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và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đổi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kiểu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dữ</a:t>
            </a:r>
            <a:r>
              <a:rPr sz="4000" spc="-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liệu</a:t>
            </a:r>
            <a:r>
              <a:rPr sz="4000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thành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10">
                <a:solidFill>
                  <a:srgbClr val="FF6600"/>
                </a:solidFill>
                <a:latin typeface="Calibri"/>
                <a:cs typeface="Calibri"/>
              </a:rPr>
              <a:t>int64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.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20</a:t>
            </a:fld>
            <a:endParaRPr spc="-25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t>b.</a:t>
            </a:r>
            <a:r>
              <a:rPr spc="-55"/>
              <a:t> </a:t>
            </a:r>
            <a:r>
              <a:t>Tiền</a:t>
            </a:r>
            <a:r>
              <a:rPr spc="-50"/>
              <a:t> </a:t>
            </a:r>
            <a:r>
              <a:t>xử</a:t>
            </a:r>
            <a:r>
              <a:rPr spc="-50"/>
              <a:t> </a:t>
            </a:r>
            <a:r>
              <a:t>lý</a:t>
            </a:r>
            <a:r>
              <a:rPr spc="-80"/>
              <a:t> </a:t>
            </a:r>
            <a:r>
              <a:t>dữ</a:t>
            </a:r>
            <a:r>
              <a:rPr spc="-30"/>
              <a:t> </a:t>
            </a:r>
            <a:r>
              <a:rPr spc="-20"/>
              <a:t>liệu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21</a:t>
            </a:fld>
            <a:endParaRPr spc="-25"/>
          </a:p>
        </p:txBody>
      </p:sp>
      <p:sp>
        <p:nvSpPr>
          <p:cNvPr id="3" name="object 3"/>
          <p:cNvSpPr txBox="1"/>
          <p:nvPr/>
        </p:nvSpPr>
        <p:spPr>
          <a:xfrm>
            <a:off x="1738122" y="2225420"/>
            <a:ext cx="15125700" cy="3883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ts val="4645"/>
              </a:lnSpc>
              <a:spcBef>
                <a:spcPts val="95"/>
              </a:spcBef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Vấn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đề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cần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xử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lý:</a:t>
            </a:r>
            <a:endParaRPr sz="4000">
              <a:latin typeface="Calibri"/>
              <a:cs typeface="Calibri"/>
            </a:endParaRPr>
          </a:p>
          <a:p>
            <a:pPr marL="857250" algn="just">
              <a:lnSpc>
                <a:spcPts val="4645"/>
              </a:lnSpc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-</a:t>
            </a:r>
            <a:r>
              <a:rPr sz="4000" spc="78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Chia</a:t>
            </a:r>
            <a:r>
              <a:rPr sz="4000" spc="79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FF6600"/>
                </a:solidFill>
                <a:latin typeface="Calibri"/>
                <a:cs typeface="Calibri"/>
              </a:rPr>
              <a:t>Number</a:t>
            </a:r>
            <a:r>
              <a:rPr sz="4000" spc="78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FF6600"/>
                </a:solidFill>
                <a:latin typeface="Calibri"/>
                <a:cs typeface="Calibri"/>
              </a:rPr>
              <a:t>of</a:t>
            </a:r>
            <a:r>
              <a:rPr sz="4000" spc="78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FF6600"/>
                </a:solidFill>
                <a:latin typeface="Calibri"/>
                <a:cs typeface="Calibri"/>
              </a:rPr>
              <a:t>deaths</a:t>
            </a:r>
            <a:r>
              <a:rPr sz="4000" spc="775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theo</a:t>
            </a:r>
            <a:r>
              <a:rPr sz="4000" spc="79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Cause</a:t>
            </a:r>
            <a:r>
              <a:rPr sz="4000" b="1" spc="80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death</a:t>
            </a:r>
            <a:r>
              <a:rPr sz="4000" b="1" spc="79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và</a:t>
            </a:r>
            <a:r>
              <a:rPr sz="4000" spc="78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gom</a:t>
            </a:r>
            <a:r>
              <a:rPr sz="4000" spc="79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nhóm</a:t>
            </a:r>
            <a:r>
              <a:rPr sz="4000" spc="79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theo</a:t>
            </a:r>
            <a:endParaRPr sz="4000">
              <a:latin typeface="Calibri"/>
              <a:cs typeface="Calibri"/>
            </a:endParaRPr>
          </a:p>
          <a:p>
            <a:pPr marL="831215" algn="just">
              <a:lnSpc>
                <a:spcPct val="100000"/>
              </a:lnSpc>
            </a:pP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Country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,</a:t>
            </a:r>
            <a:r>
              <a:rPr sz="4000" spc="-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Year</a:t>
            </a:r>
            <a:r>
              <a:rPr sz="4000" b="1" spc="-9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và</a:t>
            </a:r>
            <a:r>
              <a:rPr sz="4000" spc="-10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 spc="-20">
                <a:solidFill>
                  <a:srgbClr val="2F2925"/>
                </a:solidFill>
                <a:latin typeface="Calibri"/>
                <a:cs typeface="Calibri"/>
              </a:rPr>
              <a:t>Age.</a:t>
            </a:r>
            <a:endParaRPr sz="4000">
              <a:latin typeface="Calibri"/>
              <a:cs typeface="Calibri"/>
            </a:endParaRPr>
          </a:p>
          <a:p>
            <a:pPr marL="1264920" marR="5080" algn="just">
              <a:lnSpc>
                <a:spcPct val="100000"/>
              </a:lnSpc>
              <a:spcBef>
                <a:spcPts val="1885"/>
              </a:spcBef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Thay</a:t>
            </a:r>
            <a:r>
              <a:rPr sz="4000" spc="3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các</a:t>
            </a:r>
            <a:r>
              <a:rPr sz="4000" spc="3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giá</a:t>
            </a:r>
            <a:r>
              <a:rPr sz="4000" spc="3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trị</a:t>
            </a:r>
            <a:r>
              <a:rPr sz="4000" spc="3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Nan</a:t>
            </a:r>
            <a:r>
              <a:rPr sz="4000" spc="3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bằng</a:t>
            </a:r>
            <a:r>
              <a:rPr sz="4000" spc="3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giá</a:t>
            </a:r>
            <a:r>
              <a:rPr sz="4000" spc="3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trị</a:t>
            </a:r>
            <a:r>
              <a:rPr sz="4000" spc="3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0</a:t>
            </a:r>
            <a:r>
              <a:rPr sz="4000" spc="3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vì</a:t>
            </a:r>
            <a:r>
              <a:rPr sz="4000" spc="3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có</a:t>
            </a:r>
            <a:r>
              <a:rPr sz="4000" spc="3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Nan</a:t>
            </a:r>
            <a:r>
              <a:rPr sz="4000" spc="3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hay</a:t>
            </a:r>
            <a:r>
              <a:rPr sz="4000" spc="3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không</a:t>
            </a:r>
            <a:r>
              <a:rPr sz="4000" spc="3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cũng</a:t>
            </a:r>
            <a:r>
              <a:rPr sz="4000" spc="3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đều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không</a:t>
            </a:r>
            <a:r>
              <a:rPr sz="4000" spc="10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có</a:t>
            </a:r>
            <a:r>
              <a:rPr sz="4000" spc="1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ý</a:t>
            </a:r>
            <a:r>
              <a:rPr sz="4000" spc="10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nghĩa</a:t>
            </a:r>
            <a:r>
              <a:rPr sz="4000" spc="1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cho</a:t>
            </a:r>
            <a:r>
              <a:rPr sz="4000" spc="9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thống</a:t>
            </a:r>
            <a:r>
              <a:rPr sz="4000" spc="114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kê</a:t>
            </a:r>
            <a:r>
              <a:rPr sz="4000" spc="10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dữ</a:t>
            </a:r>
            <a:r>
              <a:rPr sz="4000" spc="1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liệu,</a:t>
            </a:r>
            <a:r>
              <a:rPr sz="4000" spc="10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thay</a:t>
            </a:r>
            <a:r>
              <a:rPr sz="4000" spc="10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thế</a:t>
            </a:r>
            <a:r>
              <a:rPr sz="4000" spc="10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để</a:t>
            </a:r>
            <a:r>
              <a:rPr sz="4000" spc="1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dễ</a:t>
            </a:r>
            <a:r>
              <a:rPr sz="4000" spc="10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dàng</a:t>
            </a:r>
            <a:r>
              <a:rPr sz="4000" spc="10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có</a:t>
            </a:r>
            <a:r>
              <a:rPr sz="4000" spc="10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các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bước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trả</a:t>
            </a:r>
            <a:r>
              <a:rPr sz="4000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lời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câu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hỏi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hơn.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t>b.</a:t>
            </a:r>
            <a:r>
              <a:rPr spc="-55"/>
              <a:t> </a:t>
            </a:r>
            <a:r>
              <a:t>Tiền</a:t>
            </a:r>
            <a:r>
              <a:rPr spc="-50"/>
              <a:t> </a:t>
            </a:r>
            <a:r>
              <a:t>xử</a:t>
            </a:r>
            <a:r>
              <a:rPr spc="-50"/>
              <a:t> </a:t>
            </a:r>
            <a:r>
              <a:t>lý</a:t>
            </a:r>
            <a:r>
              <a:rPr spc="-80"/>
              <a:t> </a:t>
            </a:r>
            <a:r>
              <a:t>dữ</a:t>
            </a:r>
            <a:r>
              <a:rPr spc="-30"/>
              <a:t> </a:t>
            </a:r>
            <a:r>
              <a:rPr spc="-20"/>
              <a:t>liệu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30456" y="4482084"/>
            <a:ext cx="1921763" cy="132283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95900" y="8458200"/>
            <a:ext cx="8884919" cy="112928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738122" y="2225420"/>
            <a:ext cx="15198725" cy="6126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4645"/>
              </a:lnSpc>
              <a:spcBef>
                <a:spcPts val="95"/>
              </a:spcBef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Vấn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đề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cần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xử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lý:</a:t>
            </a:r>
            <a:endParaRPr sz="4000">
              <a:latin typeface="Calibri"/>
              <a:cs typeface="Calibri"/>
            </a:endParaRPr>
          </a:p>
          <a:p>
            <a:pPr marL="857250">
              <a:lnSpc>
                <a:spcPts val="4645"/>
              </a:lnSpc>
              <a:tabLst>
                <a:tab pos="1236345" algn="l"/>
                <a:tab pos="2357755" algn="l"/>
                <a:tab pos="4278630" algn="l"/>
                <a:tab pos="4926330" algn="l"/>
                <a:tab pos="6546215" algn="l"/>
                <a:tab pos="7727950" algn="l"/>
                <a:tab pos="9203055" algn="l"/>
                <a:tab pos="10655300" algn="l"/>
                <a:tab pos="11351895" algn="l"/>
                <a:tab pos="12489180" algn="l"/>
                <a:tab pos="13920469" algn="l"/>
              </a:tabLst>
            </a:pP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-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	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Chia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	</a:t>
            </a:r>
            <a:r>
              <a:rPr sz="4000" spc="-10">
                <a:solidFill>
                  <a:srgbClr val="FF6600"/>
                </a:solidFill>
                <a:latin typeface="Calibri"/>
                <a:cs typeface="Calibri"/>
              </a:rPr>
              <a:t>Number</a:t>
            </a:r>
            <a:r>
              <a:rPr sz="4000">
                <a:solidFill>
                  <a:srgbClr val="FF6600"/>
                </a:solidFill>
                <a:latin typeface="Calibri"/>
                <a:cs typeface="Calibri"/>
              </a:rPr>
              <a:t>	</a:t>
            </a:r>
            <a:r>
              <a:rPr sz="4000" spc="-25">
                <a:solidFill>
                  <a:srgbClr val="FF6600"/>
                </a:solidFill>
                <a:latin typeface="Calibri"/>
                <a:cs typeface="Calibri"/>
              </a:rPr>
              <a:t>of</a:t>
            </a:r>
            <a:r>
              <a:rPr sz="4000">
                <a:solidFill>
                  <a:srgbClr val="FF6600"/>
                </a:solidFill>
                <a:latin typeface="Calibri"/>
                <a:cs typeface="Calibri"/>
              </a:rPr>
              <a:t>	</a:t>
            </a:r>
            <a:r>
              <a:rPr sz="4000" spc="-10">
                <a:solidFill>
                  <a:srgbClr val="FF6600"/>
                </a:solidFill>
                <a:latin typeface="Calibri"/>
                <a:cs typeface="Calibri"/>
              </a:rPr>
              <a:t>deaths</a:t>
            </a:r>
            <a:r>
              <a:rPr sz="4000">
                <a:solidFill>
                  <a:srgbClr val="FF6600"/>
                </a:solidFill>
                <a:latin typeface="Calibri"/>
                <a:cs typeface="Calibri"/>
              </a:rPr>
              <a:t>	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theo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	</a:t>
            </a:r>
            <a:r>
              <a:rPr sz="4000" b="1" spc="-10">
                <a:solidFill>
                  <a:srgbClr val="2F2925"/>
                </a:solidFill>
                <a:latin typeface="Calibri"/>
                <a:cs typeface="Calibri"/>
              </a:rPr>
              <a:t>Cause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	</a:t>
            </a:r>
            <a:r>
              <a:rPr sz="4000" b="1" spc="-10">
                <a:solidFill>
                  <a:srgbClr val="2F2925"/>
                </a:solidFill>
                <a:latin typeface="Calibri"/>
                <a:cs typeface="Calibri"/>
              </a:rPr>
              <a:t>death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	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và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	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gom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	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nhóm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	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theo</a:t>
            </a:r>
            <a:endParaRPr sz="4000">
              <a:latin typeface="Calibri"/>
              <a:cs typeface="Calibri"/>
            </a:endParaRPr>
          </a:p>
          <a:p>
            <a:pPr marL="831215">
              <a:lnSpc>
                <a:spcPct val="100000"/>
              </a:lnSpc>
            </a:pP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Country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,</a:t>
            </a:r>
            <a:r>
              <a:rPr sz="4000" spc="-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Year</a:t>
            </a:r>
            <a:r>
              <a:rPr sz="4000" b="1" spc="-9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và</a:t>
            </a:r>
            <a:r>
              <a:rPr sz="4000" spc="-10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 spc="-20">
                <a:solidFill>
                  <a:srgbClr val="2F2925"/>
                </a:solidFill>
                <a:latin typeface="Calibri"/>
                <a:cs typeface="Calibri"/>
              </a:rPr>
              <a:t>Age.</a:t>
            </a:r>
            <a:endParaRPr sz="4000">
              <a:latin typeface="Calibri"/>
              <a:cs typeface="Calibri"/>
            </a:endParaRPr>
          </a:p>
          <a:p>
            <a:pPr marL="852169">
              <a:lnSpc>
                <a:spcPct val="100000"/>
              </a:lnSpc>
              <a:spcBef>
                <a:spcPts val="3070"/>
              </a:spcBef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Đếm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số</a:t>
            </a:r>
            <a:r>
              <a:rPr sz="4000" spc="-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dòng</a:t>
            </a:r>
            <a:r>
              <a:rPr sz="4000" spc="-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có</a:t>
            </a:r>
            <a:r>
              <a:rPr sz="4000" spc="-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giá</a:t>
            </a:r>
            <a:r>
              <a:rPr sz="4000" spc="-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trị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0</a:t>
            </a:r>
            <a:r>
              <a:rPr sz="4000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của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các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cột</a:t>
            </a:r>
            <a:endParaRPr sz="4000">
              <a:latin typeface="Calibri"/>
              <a:cs typeface="Calibri"/>
            </a:endParaRPr>
          </a:p>
          <a:p>
            <a:pPr marL="852169">
              <a:lnSpc>
                <a:spcPct val="100000"/>
              </a:lnSpc>
            </a:pP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Country,</a:t>
            </a:r>
            <a:r>
              <a:rPr sz="4000" b="1" spc="-10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Year,</a:t>
            </a:r>
            <a:r>
              <a:rPr sz="4000" b="1" spc="-1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 spc="-20">
                <a:solidFill>
                  <a:srgbClr val="2F2925"/>
                </a:solidFill>
                <a:latin typeface="Calibri"/>
                <a:cs typeface="Calibri"/>
              </a:rPr>
              <a:t>Age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.</a:t>
            </a:r>
            <a:endParaRPr sz="4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989"/>
              </a:spcBef>
            </a:pPr>
            <a:endParaRPr sz="4000">
              <a:latin typeface="Calibri"/>
              <a:cs typeface="Calibri"/>
            </a:endParaRPr>
          </a:p>
          <a:p>
            <a:pPr marL="1766570">
              <a:lnSpc>
                <a:spcPct val="100000"/>
              </a:lnSpc>
              <a:spcBef>
                <a:spcPts val="5"/>
              </a:spcBef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Như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vậy,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chỉ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có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những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cột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nguyên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nhân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tử</a:t>
            </a:r>
            <a:r>
              <a:rPr sz="4000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vong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có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chứa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giá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trị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35">
                <a:solidFill>
                  <a:srgbClr val="2F2925"/>
                </a:solidFill>
                <a:latin typeface="Calibri"/>
                <a:cs typeface="Calibri"/>
              </a:rPr>
              <a:t>0.</a:t>
            </a:r>
            <a:endParaRPr sz="4000">
              <a:latin typeface="Calibri"/>
              <a:cs typeface="Calibri"/>
            </a:endParaRPr>
          </a:p>
          <a:p>
            <a:pPr marL="852169">
              <a:lnSpc>
                <a:spcPct val="100000"/>
              </a:lnSpc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Một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dòng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mà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dữ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liệu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chỉ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chứa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giá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trị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0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thì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dòng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đó</a:t>
            </a:r>
            <a:r>
              <a:rPr sz="4000" spc="-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không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có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ý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nghĩa.</a:t>
            </a:r>
            <a:endParaRPr sz="4000">
              <a:latin typeface="Calibri"/>
              <a:cs typeface="Calibri"/>
            </a:endParaRPr>
          </a:p>
          <a:p>
            <a:pPr marL="1766570">
              <a:lnSpc>
                <a:spcPct val="100000"/>
              </a:lnSpc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==&gt;</a:t>
            </a:r>
            <a:r>
              <a:rPr sz="4000" spc="-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Loại</a:t>
            </a:r>
            <a:r>
              <a:rPr sz="4000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bỏ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những</a:t>
            </a:r>
            <a:r>
              <a:rPr sz="4000" spc="-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dòng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này.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22</a:t>
            </a:fld>
            <a:endParaRPr spc="-25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7752" y="1275333"/>
            <a:ext cx="632714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b.</a:t>
            </a:r>
            <a:r>
              <a:rPr spc="-55"/>
              <a:t> </a:t>
            </a:r>
            <a:r>
              <a:t>Tiền</a:t>
            </a:r>
            <a:r>
              <a:rPr spc="-50"/>
              <a:t> </a:t>
            </a:r>
            <a:r>
              <a:t>xử</a:t>
            </a:r>
            <a:r>
              <a:rPr spc="-50"/>
              <a:t> </a:t>
            </a:r>
            <a:r>
              <a:t>lý</a:t>
            </a:r>
            <a:r>
              <a:rPr spc="-80"/>
              <a:t> </a:t>
            </a:r>
            <a:r>
              <a:t>dữ</a:t>
            </a:r>
            <a:r>
              <a:rPr spc="-30"/>
              <a:t> </a:t>
            </a:r>
            <a:r>
              <a:rPr spc="-20"/>
              <a:t>liệu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73283" y="4879847"/>
            <a:ext cx="7357872" cy="67817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38122" y="2143404"/>
            <a:ext cx="8481060" cy="628523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Vấn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đề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cần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xử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lý:</a:t>
            </a:r>
            <a:endParaRPr sz="4000">
              <a:latin typeface="Calibri"/>
              <a:cs typeface="Calibri"/>
            </a:endParaRPr>
          </a:p>
          <a:p>
            <a:pPr marL="362585">
              <a:lnSpc>
                <a:spcPct val="100000"/>
              </a:lnSpc>
              <a:spcBef>
                <a:spcPts val="640"/>
              </a:spcBef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-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Thêm</a:t>
            </a:r>
            <a:r>
              <a:rPr sz="4000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cột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tên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khu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vực</a:t>
            </a:r>
            <a:r>
              <a:rPr sz="4000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của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quốc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gia.</a:t>
            </a:r>
            <a:endParaRPr sz="4000">
              <a:latin typeface="Calibri"/>
              <a:cs typeface="Calibri"/>
            </a:endParaRPr>
          </a:p>
          <a:p>
            <a:pPr marL="1137285">
              <a:lnSpc>
                <a:spcPct val="100000"/>
              </a:lnSpc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Các</a:t>
            </a:r>
            <a:r>
              <a:rPr sz="4000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khu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vực</a:t>
            </a:r>
            <a:r>
              <a:rPr sz="4000" spc="-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(6):</a:t>
            </a:r>
            <a:endParaRPr sz="4000">
              <a:latin typeface="Calibri"/>
              <a:cs typeface="Calibri"/>
            </a:endParaRPr>
          </a:p>
          <a:p>
            <a:pPr marL="1137285">
              <a:lnSpc>
                <a:spcPct val="100000"/>
              </a:lnSpc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+</a:t>
            </a:r>
            <a:r>
              <a:rPr sz="4000" spc="-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Europe</a:t>
            </a:r>
            <a:endParaRPr sz="4000">
              <a:latin typeface="Calibri"/>
              <a:cs typeface="Calibri"/>
            </a:endParaRPr>
          </a:p>
          <a:p>
            <a:pPr marL="1137285">
              <a:lnSpc>
                <a:spcPct val="100000"/>
              </a:lnSpc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+</a:t>
            </a:r>
            <a:r>
              <a:rPr sz="4000" spc="-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North</a:t>
            </a:r>
            <a:r>
              <a:rPr sz="4000" spc="-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America</a:t>
            </a:r>
            <a:endParaRPr sz="4000">
              <a:latin typeface="Calibri"/>
              <a:cs typeface="Calibri"/>
            </a:endParaRPr>
          </a:p>
          <a:p>
            <a:pPr marL="1137285">
              <a:lnSpc>
                <a:spcPct val="100000"/>
              </a:lnSpc>
              <a:spcBef>
                <a:spcPts val="5"/>
              </a:spcBef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+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South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America</a:t>
            </a:r>
            <a:endParaRPr sz="4000">
              <a:latin typeface="Calibri"/>
              <a:cs typeface="Calibri"/>
            </a:endParaRPr>
          </a:p>
          <a:p>
            <a:pPr marL="1137285">
              <a:lnSpc>
                <a:spcPct val="100000"/>
              </a:lnSpc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+</a:t>
            </a:r>
            <a:r>
              <a:rPr sz="4000" spc="-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Asia</a:t>
            </a:r>
            <a:endParaRPr sz="4000">
              <a:latin typeface="Calibri"/>
              <a:cs typeface="Calibri"/>
            </a:endParaRPr>
          </a:p>
          <a:p>
            <a:pPr marL="1137285">
              <a:lnSpc>
                <a:spcPct val="100000"/>
              </a:lnSpc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+</a:t>
            </a:r>
            <a:r>
              <a:rPr sz="4000" spc="-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Oceania</a:t>
            </a:r>
            <a:endParaRPr sz="4000">
              <a:latin typeface="Calibri"/>
              <a:cs typeface="Calibri"/>
            </a:endParaRPr>
          </a:p>
          <a:p>
            <a:pPr marL="1137285">
              <a:lnSpc>
                <a:spcPct val="100000"/>
              </a:lnSpc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+</a:t>
            </a:r>
            <a:r>
              <a:rPr sz="4000" spc="-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Africa</a:t>
            </a:r>
            <a:endParaRPr sz="4000">
              <a:latin typeface="Calibri"/>
              <a:cs typeface="Calibri"/>
            </a:endParaRPr>
          </a:p>
          <a:p>
            <a:pPr marL="680085">
              <a:lnSpc>
                <a:spcPct val="100000"/>
              </a:lnSpc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Sử</a:t>
            </a:r>
            <a:r>
              <a:rPr sz="4000" spc="-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dụng</a:t>
            </a:r>
            <a:r>
              <a:rPr sz="4000" spc="-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thư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viện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 spc="-10">
                <a:solidFill>
                  <a:srgbClr val="2F2925"/>
                </a:solidFill>
                <a:latin typeface="Calibri"/>
                <a:cs typeface="Calibri"/>
              </a:rPr>
              <a:t>pycountry_convert: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23</a:t>
            </a:fld>
            <a:endParaRPr spc="-25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62810" y="4043426"/>
            <a:ext cx="1762760" cy="1823720"/>
            <a:chOff x="2162810" y="4043426"/>
            <a:chExt cx="1762760" cy="1823720"/>
          </a:xfrm>
        </p:grpSpPr>
        <p:sp>
          <p:nvSpPr>
            <p:cNvPr id="3" name="object 3"/>
            <p:cNvSpPr/>
            <p:nvPr/>
          </p:nvSpPr>
          <p:spPr>
            <a:xfrm>
              <a:off x="2175510" y="4056126"/>
              <a:ext cx="1737360" cy="1798320"/>
            </a:xfrm>
            <a:custGeom>
              <a:avLst/>
              <a:gdLst/>
              <a:ahLst/>
              <a:cxnLst/>
              <a:rect l="l" t="t" r="r" b="b"/>
              <a:pathLst>
                <a:path w="1737360" h="1798320">
                  <a:moveTo>
                    <a:pt x="868679" y="0"/>
                  </a:moveTo>
                  <a:lnTo>
                    <a:pt x="821013" y="1330"/>
                  </a:lnTo>
                  <a:lnTo>
                    <a:pt x="774019" y="5276"/>
                  </a:lnTo>
                  <a:lnTo>
                    <a:pt x="727764" y="11769"/>
                  </a:lnTo>
                  <a:lnTo>
                    <a:pt x="682313" y="20739"/>
                  </a:lnTo>
                  <a:lnTo>
                    <a:pt x="637734" y="32120"/>
                  </a:lnTo>
                  <a:lnTo>
                    <a:pt x="594091" y="45841"/>
                  </a:lnTo>
                  <a:lnTo>
                    <a:pt x="551452" y="61835"/>
                  </a:lnTo>
                  <a:lnTo>
                    <a:pt x="509883" y="80033"/>
                  </a:lnTo>
                  <a:lnTo>
                    <a:pt x="469450" y="100366"/>
                  </a:lnTo>
                  <a:lnTo>
                    <a:pt x="430219" y="122766"/>
                  </a:lnTo>
                  <a:lnTo>
                    <a:pt x="392256" y="147164"/>
                  </a:lnTo>
                  <a:lnTo>
                    <a:pt x="355628" y="173492"/>
                  </a:lnTo>
                  <a:lnTo>
                    <a:pt x="320400" y="201680"/>
                  </a:lnTo>
                  <a:lnTo>
                    <a:pt x="286640" y="231661"/>
                  </a:lnTo>
                  <a:lnTo>
                    <a:pt x="254412" y="263366"/>
                  </a:lnTo>
                  <a:lnTo>
                    <a:pt x="223784" y="296726"/>
                  </a:lnTo>
                  <a:lnTo>
                    <a:pt x="194822" y="331672"/>
                  </a:lnTo>
                  <a:lnTo>
                    <a:pt x="167591" y="368137"/>
                  </a:lnTo>
                  <a:lnTo>
                    <a:pt x="142158" y="406051"/>
                  </a:lnTo>
                  <a:lnTo>
                    <a:pt x="118589" y="445346"/>
                  </a:lnTo>
                  <a:lnTo>
                    <a:pt x="96951" y="485954"/>
                  </a:lnTo>
                  <a:lnTo>
                    <a:pt x="77309" y="527805"/>
                  </a:lnTo>
                  <a:lnTo>
                    <a:pt x="59731" y="570831"/>
                  </a:lnTo>
                  <a:lnTo>
                    <a:pt x="44281" y="614964"/>
                  </a:lnTo>
                  <a:lnTo>
                    <a:pt x="31026" y="660135"/>
                  </a:lnTo>
                  <a:lnTo>
                    <a:pt x="20033" y="706275"/>
                  </a:lnTo>
                  <a:lnTo>
                    <a:pt x="11368" y="753317"/>
                  </a:lnTo>
                  <a:lnTo>
                    <a:pt x="5096" y="801190"/>
                  </a:lnTo>
                  <a:lnTo>
                    <a:pt x="1285" y="849827"/>
                  </a:lnTo>
                  <a:lnTo>
                    <a:pt x="0" y="899160"/>
                  </a:lnTo>
                  <a:lnTo>
                    <a:pt x="1285" y="948492"/>
                  </a:lnTo>
                  <a:lnTo>
                    <a:pt x="5096" y="997129"/>
                  </a:lnTo>
                  <a:lnTo>
                    <a:pt x="11368" y="1045002"/>
                  </a:lnTo>
                  <a:lnTo>
                    <a:pt x="20033" y="1092044"/>
                  </a:lnTo>
                  <a:lnTo>
                    <a:pt x="31026" y="1138184"/>
                  </a:lnTo>
                  <a:lnTo>
                    <a:pt x="44281" y="1183355"/>
                  </a:lnTo>
                  <a:lnTo>
                    <a:pt x="59731" y="1227488"/>
                  </a:lnTo>
                  <a:lnTo>
                    <a:pt x="77309" y="1270514"/>
                  </a:lnTo>
                  <a:lnTo>
                    <a:pt x="96951" y="1312365"/>
                  </a:lnTo>
                  <a:lnTo>
                    <a:pt x="118589" y="1352973"/>
                  </a:lnTo>
                  <a:lnTo>
                    <a:pt x="142158" y="1392268"/>
                  </a:lnTo>
                  <a:lnTo>
                    <a:pt x="167591" y="1430182"/>
                  </a:lnTo>
                  <a:lnTo>
                    <a:pt x="194822" y="1466647"/>
                  </a:lnTo>
                  <a:lnTo>
                    <a:pt x="223784" y="1501593"/>
                  </a:lnTo>
                  <a:lnTo>
                    <a:pt x="254412" y="1534953"/>
                  </a:lnTo>
                  <a:lnTo>
                    <a:pt x="286640" y="1566658"/>
                  </a:lnTo>
                  <a:lnTo>
                    <a:pt x="320400" y="1596639"/>
                  </a:lnTo>
                  <a:lnTo>
                    <a:pt x="355628" y="1624827"/>
                  </a:lnTo>
                  <a:lnTo>
                    <a:pt x="392256" y="1651155"/>
                  </a:lnTo>
                  <a:lnTo>
                    <a:pt x="430219" y="1675553"/>
                  </a:lnTo>
                  <a:lnTo>
                    <a:pt x="469450" y="1697953"/>
                  </a:lnTo>
                  <a:lnTo>
                    <a:pt x="509883" y="1718286"/>
                  </a:lnTo>
                  <a:lnTo>
                    <a:pt x="551452" y="1736484"/>
                  </a:lnTo>
                  <a:lnTo>
                    <a:pt x="594091" y="1752478"/>
                  </a:lnTo>
                  <a:lnTo>
                    <a:pt x="637734" y="1766199"/>
                  </a:lnTo>
                  <a:lnTo>
                    <a:pt x="682313" y="1777580"/>
                  </a:lnTo>
                  <a:lnTo>
                    <a:pt x="727764" y="1786550"/>
                  </a:lnTo>
                  <a:lnTo>
                    <a:pt x="774019" y="1793043"/>
                  </a:lnTo>
                  <a:lnTo>
                    <a:pt x="821013" y="1796989"/>
                  </a:lnTo>
                  <a:lnTo>
                    <a:pt x="868679" y="1798320"/>
                  </a:lnTo>
                  <a:lnTo>
                    <a:pt x="916346" y="1796989"/>
                  </a:lnTo>
                  <a:lnTo>
                    <a:pt x="963340" y="1793043"/>
                  </a:lnTo>
                  <a:lnTo>
                    <a:pt x="1009595" y="1786550"/>
                  </a:lnTo>
                  <a:lnTo>
                    <a:pt x="1055046" y="1777580"/>
                  </a:lnTo>
                  <a:lnTo>
                    <a:pt x="1099625" y="1766199"/>
                  </a:lnTo>
                  <a:lnTo>
                    <a:pt x="1143268" y="1752478"/>
                  </a:lnTo>
                  <a:lnTo>
                    <a:pt x="1185907" y="1736484"/>
                  </a:lnTo>
                  <a:lnTo>
                    <a:pt x="1227476" y="1718286"/>
                  </a:lnTo>
                  <a:lnTo>
                    <a:pt x="1267909" y="1697953"/>
                  </a:lnTo>
                  <a:lnTo>
                    <a:pt x="1307140" y="1675553"/>
                  </a:lnTo>
                  <a:lnTo>
                    <a:pt x="1345103" y="1651155"/>
                  </a:lnTo>
                  <a:lnTo>
                    <a:pt x="1381731" y="1624827"/>
                  </a:lnTo>
                  <a:lnTo>
                    <a:pt x="1416959" y="1596639"/>
                  </a:lnTo>
                  <a:lnTo>
                    <a:pt x="1450719" y="1566658"/>
                  </a:lnTo>
                  <a:lnTo>
                    <a:pt x="1482947" y="1534953"/>
                  </a:lnTo>
                  <a:lnTo>
                    <a:pt x="1513575" y="1501593"/>
                  </a:lnTo>
                  <a:lnTo>
                    <a:pt x="1542537" y="1466647"/>
                  </a:lnTo>
                  <a:lnTo>
                    <a:pt x="1569768" y="1430182"/>
                  </a:lnTo>
                  <a:lnTo>
                    <a:pt x="1595201" y="1392268"/>
                  </a:lnTo>
                  <a:lnTo>
                    <a:pt x="1618770" y="1352973"/>
                  </a:lnTo>
                  <a:lnTo>
                    <a:pt x="1640408" y="1312365"/>
                  </a:lnTo>
                  <a:lnTo>
                    <a:pt x="1660050" y="1270514"/>
                  </a:lnTo>
                  <a:lnTo>
                    <a:pt x="1677628" y="1227488"/>
                  </a:lnTo>
                  <a:lnTo>
                    <a:pt x="1693078" y="1183355"/>
                  </a:lnTo>
                  <a:lnTo>
                    <a:pt x="1706333" y="1138184"/>
                  </a:lnTo>
                  <a:lnTo>
                    <a:pt x="1717326" y="1092044"/>
                  </a:lnTo>
                  <a:lnTo>
                    <a:pt x="1725991" y="1045002"/>
                  </a:lnTo>
                  <a:lnTo>
                    <a:pt x="1732263" y="997129"/>
                  </a:lnTo>
                  <a:lnTo>
                    <a:pt x="1736074" y="948492"/>
                  </a:lnTo>
                  <a:lnTo>
                    <a:pt x="1737360" y="899160"/>
                  </a:lnTo>
                  <a:lnTo>
                    <a:pt x="1736074" y="849827"/>
                  </a:lnTo>
                  <a:lnTo>
                    <a:pt x="1732263" y="801190"/>
                  </a:lnTo>
                  <a:lnTo>
                    <a:pt x="1725991" y="753317"/>
                  </a:lnTo>
                  <a:lnTo>
                    <a:pt x="1717326" y="706275"/>
                  </a:lnTo>
                  <a:lnTo>
                    <a:pt x="1706333" y="660135"/>
                  </a:lnTo>
                  <a:lnTo>
                    <a:pt x="1693078" y="614964"/>
                  </a:lnTo>
                  <a:lnTo>
                    <a:pt x="1677628" y="570831"/>
                  </a:lnTo>
                  <a:lnTo>
                    <a:pt x="1660050" y="527805"/>
                  </a:lnTo>
                  <a:lnTo>
                    <a:pt x="1640408" y="485954"/>
                  </a:lnTo>
                  <a:lnTo>
                    <a:pt x="1618770" y="445346"/>
                  </a:lnTo>
                  <a:lnTo>
                    <a:pt x="1595201" y="406051"/>
                  </a:lnTo>
                  <a:lnTo>
                    <a:pt x="1569768" y="368137"/>
                  </a:lnTo>
                  <a:lnTo>
                    <a:pt x="1542537" y="331672"/>
                  </a:lnTo>
                  <a:lnTo>
                    <a:pt x="1513575" y="296726"/>
                  </a:lnTo>
                  <a:lnTo>
                    <a:pt x="1482947" y="263366"/>
                  </a:lnTo>
                  <a:lnTo>
                    <a:pt x="1450719" y="231661"/>
                  </a:lnTo>
                  <a:lnTo>
                    <a:pt x="1416959" y="201680"/>
                  </a:lnTo>
                  <a:lnTo>
                    <a:pt x="1381731" y="173492"/>
                  </a:lnTo>
                  <a:lnTo>
                    <a:pt x="1345103" y="147164"/>
                  </a:lnTo>
                  <a:lnTo>
                    <a:pt x="1307140" y="122766"/>
                  </a:lnTo>
                  <a:lnTo>
                    <a:pt x="1267909" y="100366"/>
                  </a:lnTo>
                  <a:lnTo>
                    <a:pt x="1227476" y="80033"/>
                  </a:lnTo>
                  <a:lnTo>
                    <a:pt x="1185907" y="61835"/>
                  </a:lnTo>
                  <a:lnTo>
                    <a:pt x="1143268" y="45841"/>
                  </a:lnTo>
                  <a:lnTo>
                    <a:pt x="1099625" y="32120"/>
                  </a:lnTo>
                  <a:lnTo>
                    <a:pt x="1055046" y="20739"/>
                  </a:lnTo>
                  <a:lnTo>
                    <a:pt x="1009595" y="11769"/>
                  </a:lnTo>
                  <a:lnTo>
                    <a:pt x="963340" y="5276"/>
                  </a:lnTo>
                  <a:lnTo>
                    <a:pt x="916346" y="1330"/>
                  </a:lnTo>
                  <a:lnTo>
                    <a:pt x="8686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75510" y="4056126"/>
              <a:ext cx="1737360" cy="1798320"/>
            </a:xfrm>
            <a:custGeom>
              <a:avLst/>
              <a:gdLst/>
              <a:ahLst/>
              <a:cxnLst/>
              <a:rect l="l" t="t" r="r" b="b"/>
              <a:pathLst>
                <a:path w="1737360" h="1798320">
                  <a:moveTo>
                    <a:pt x="0" y="899160"/>
                  </a:moveTo>
                  <a:lnTo>
                    <a:pt x="1285" y="849827"/>
                  </a:lnTo>
                  <a:lnTo>
                    <a:pt x="5096" y="801190"/>
                  </a:lnTo>
                  <a:lnTo>
                    <a:pt x="11368" y="753317"/>
                  </a:lnTo>
                  <a:lnTo>
                    <a:pt x="20033" y="706275"/>
                  </a:lnTo>
                  <a:lnTo>
                    <a:pt x="31026" y="660135"/>
                  </a:lnTo>
                  <a:lnTo>
                    <a:pt x="44281" y="614964"/>
                  </a:lnTo>
                  <a:lnTo>
                    <a:pt x="59731" y="570831"/>
                  </a:lnTo>
                  <a:lnTo>
                    <a:pt x="77309" y="527805"/>
                  </a:lnTo>
                  <a:lnTo>
                    <a:pt x="96951" y="485954"/>
                  </a:lnTo>
                  <a:lnTo>
                    <a:pt x="118589" y="445346"/>
                  </a:lnTo>
                  <a:lnTo>
                    <a:pt x="142158" y="406051"/>
                  </a:lnTo>
                  <a:lnTo>
                    <a:pt x="167591" y="368137"/>
                  </a:lnTo>
                  <a:lnTo>
                    <a:pt x="194822" y="331672"/>
                  </a:lnTo>
                  <a:lnTo>
                    <a:pt x="223784" y="296726"/>
                  </a:lnTo>
                  <a:lnTo>
                    <a:pt x="254412" y="263366"/>
                  </a:lnTo>
                  <a:lnTo>
                    <a:pt x="286640" y="231661"/>
                  </a:lnTo>
                  <a:lnTo>
                    <a:pt x="320400" y="201680"/>
                  </a:lnTo>
                  <a:lnTo>
                    <a:pt x="355628" y="173492"/>
                  </a:lnTo>
                  <a:lnTo>
                    <a:pt x="392256" y="147164"/>
                  </a:lnTo>
                  <a:lnTo>
                    <a:pt x="430219" y="122766"/>
                  </a:lnTo>
                  <a:lnTo>
                    <a:pt x="469450" y="100366"/>
                  </a:lnTo>
                  <a:lnTo>
                    <a:pt x="509883" y="80033"/>
                  </a:lnTo>
                  <a:lnTo>
                    <a:pt x="551452" y="61835"/>
                  </a:lnTo>
                  <a:lnTo>
                    <a:pt x="594091" y="45841"/>
                  </a:lnTo>
                  <a:lnTo>
                    <a:pt x="637734" y="32120"/>
                  </a:lnTo>
                  <a:lnTo>
                    <a:pt x="682313" y="20739"/>
                  </a:lnTo>
                  <a:lnTo>
                    <a:pt x="727764" y="11769"/>
                  </a:lnTo>
                  <a:lnTo>
                    <a:pt x="774019" y="5276"/>
                  </a:lnTo>
                  <a:lnTo>
                    <a:pt x="821013" y="1330"/>
                  </a:lnTo>
                  <a:lnTo>
                    <a:pt x="868679" y="0"/>
                  </a:lnTo>
                  <a:lnTo>
                    <a:pt x="916346" y="1330"/>
                  </a:lnTo>
                  <a:lnTo>
                    <a:pt x="963340" y="5276"/>
                  </a:lnTo>
                  <a:lnTo>
                    <a:pt x="1009595" y="11769"/>
                  </a:lnTo>
                  <a:lnTo>
                    <a:pt x="1055046" y="20739"/>
                  </a:lnTo>
                  <a:lnTo>
                    <a:pt x="1099625" y="32120"/>
                  </a:lnTo>
                  <a:lnTo>
                    <a:pt x="1143268" y="45841"/>
                  </a:lnTo>
                  <a:lnTo>
                    <a:pt x="1185907" y="61835"/>
                  </a:lnTo>
                  <a:lnTo>
                    <a:pt x="1227476" y="80033"/>
                  </a:lnTo>
                  <a:lnTo>
                    <a:pt x="1267909" y="100366"/>
                  </a:lnTo>
                  <a:lnTo>
                    <a:pt x="1307140" y="122766"/>
                  </a:lnTo>
                  <a:lnTo>
                    <a:pt x="1345103" y="147164"/>
                  </a:lnTo>
                  <a:lnTo>
                    <a:pt x="1381731" y="173492"/>
                  </a:lnTo>
                  <a:lnTo>
                    <a:pt x="1416959" y="201680"/>
                  </a:lnTo>
                  <a:lnTo>
                    <a:pt x="1450719" y="231661"/>
                  </a:lnTo>
                  <a:lnTo>
                    <a:pt x="1482947" y="263366"/>
                  </a:lnTo>
                  <a:lnTo>
                    <a:pt x="1513575" y="296726"/>
                  </a:lnTo>
                  <a:lnTo>
                    <a:pt x="1542537" y="331672"/>
                  </a:lnTo>
                  <a:lnTo>
                    <a:pt x="1569768" y="368137"/>
                  </a:lnTo>
                  <a:lnTo>
                    <a:pt x="1595201" y="406051"/>
                  </a:lnTo>
                  <a:lnTo>
                    <a:pt x="1618770" y="445346"/>
                  </a:lnTo>
                  <a:lnTo>
                    <a:pt x="1640408" y="485954"/>
                  </a:lnTo>
                  <a:lnTo>
                    <a:pt x="1660050" y="527805"/>
                  </a:lnTo>
                  <a:lnTo>
                    <a:pt x="1677628" y="570831"/>
                  </a:lnTo>
                  <a:lnTo>
                    <a:pt x="1693078" y="614964"/>
                  </a:lnTo>
                  <a:lnTo>
                    <a:pt x="1706333" y="660135"/>
                  </a:lnTo>
                  <a:lnTo>
                    <a:pt x="1717326" y="706275"/>
                  </a:lnTo>
                  <a:lnTo>
                    <a:pt x="1725991" y="753317"/>
                  </a:lnTo>
                  <a:lnTo>
                    <a:pt x="1732263" y="801190"/>
                  </a:lnTo>
                  <a:lnTo>
                    <a:pt x="1736074" y="849827"/>
                  </a:lnTo>
                  <a:lnTo>
                    <a:pt x="1737360" y="899160"/>
                  </a:lnTo>
                  <a:lnTo>
                    <a:pt x="1736074" y="948492"/>
                  </a:lnTo>
                  <a:lnTo>
                    <a:pt x="1732263" y="997129"/>
                  </a:lnTo>
                  <a:lnTo>
                    <a:pt x="1725991" y="1045002"/>
                  </a:lnTo>
                  <a:lnTo>
                    <a:pt x="1717326" y="1092044"/>
                  </a:lnTo>
                  <a:lnTo>
                    <a:pt x="1706333" y="1138184"/>
                  </a:lnTo>
                  <a:lnTo>
                    <a:pt x="1693078" y="1183355"/>
                  </a:lnTo>
                  <a:lnTo>
                    <a:pt x="1677628" y="1227488"/>
                  </a:lnTo>
                  <a:lnTo>
                    <a:pt x="1660050" y="1270514"/>
                  </a:lnTo>
                  <a:lnTo>
                    <a:pt x="1640408" y="1312365"/>
                  </a:lnTo>
                  <a:lnTo>
                    <a:pt x="1618770" y="1352973"/>
                  </a:lnTo>
                  <a:lnTo>
                    <a:pt x="1595201" y="1392268"/>
                  </a:lnTo>
                  <a:lnTo>
                    <a:pt x="1569768" y="1430182"/>
                  </a:lnTo>
                  <a:lnTo>
                    <a:pt x="1542537" y="1466647"/>
                  </a:lnTo>
                  <a:lnTo>
                    <a:pt x="1513575" y="1501593"/>
                  </a:lnTo>
                  <a:lnTo>
                    <a:pt x="1482947" y="1534953"/>
                  </a:lnTo>
                  <a:lnTo>
                    <a:pt x="1450719" y="1566658"/>
                  </a:lnTo>
                  <a:lnTo>
                    <a:pt x="1416959" y="1596639"/>
                  </a:lnTo>
                  <a:lnTo>
                    <a:pt x="1381731" y="1624827"/>
                  </a:lnTo>
                  <a:lnTo>
                    <a:pt x="1345103" y="1651155"/>
                  </a:lnTo>
                  <a:lnTo>
                    <a:pt x="1307140" y="1675553"/>
                  </a:lnTo>
                  <a:lnTo>
                    <a:pt x="1267909" y="1697953"/>
                  </a:lnTo>
                  <a:lnTo>
                    <a:pt x="1227476" y="1718286"/>
                  </a:lnTo>
                  <a:lnTo>
                    <a:pt x="1185907" y="1736484"/>
                  </a:lnTo>
                  <a:lnTo>
                    <a:pt x="1143268" y="1752478"/>
                  </a:lnTo>
                  <a:lnTo>
                    <a:pt x="1099625" y="1766199"/>
                  </a:lnTo>
                  <a:lnTo>
                    <a:pt x="1055046" y="1777580"/>
                  </a:lnTo>
                  <a:lnTo>
                    <a:pt x="1009595" y="1786550"/>
                  </a:lnTo>
                  <a:lnTo>
                    <a:pt x="963340" y="1793043"/>
                  </a:lnTo>
                  <a:lnTo>
                    <a:pt x="916346" y="1796989"/>
                  </a:lnTo>
                  <a:lnTo>
                    <a:pt x="868679" y="1798320"/>
                  </a:lnTo>
                  <a:lnTo>
                    <a:pt x="821013" y="1796989"/>
                  </a:lnTo>
                  <a:lnTo>
                    <a:pt x="774019" y="1793043"/>
                  </a:lnTo>
                  <a:lnTo>
                    <a:pt x="727764" y="1786550"/>
                  </a:lnTo>
                  <a:lnTo>
                    <a:pt x="682313" y="1777580"/>
                  </a:lnTo>
                  <a:lnTo>
                    <a:pt x="637734" y="1766199"/>
                  </a:lnTo>
                  <a:lnTo>
                    <a:pt x="594091" y="1752478"/>
                  </a:lnTo>
                  <a:lnTo>
                    <a:pt x="551452" y="1736484"/>
                  </a:lnTo>
                  <a:lnTo>
                    <a:pt x="509883" y="1718286"/>
                  </a:lnTo>
                  <a:lnTo>
                    <a:pt x="469450" y="1697953"/>
                  </a:lnTo>
                  <a:lnTo>
                    <a:pt x="430219" y="1675553"/>
                  </a:lnTo>
                  <a:lnTo>
                    <a:pt x="392256" y="1651155"/>
                  </a:lnTo>
                  <a:lnTo>
                    <a:pt x="355628" y="1624827"/>
                  </a:lnTo>
                  <a:lnTo>
                    <a:pt x="320400" y="1596639"/>
                  </a:lnTo>
                  <a:lnTo>
                    <a:pt x="286640" y="1566658"/>
                  </a:lnTo>
                  <a:lnTo>
                    <a:pt x="254412" y="1534953"/>
                  </a:lnTo>
                  <a:lnTo>
                    <a:pt x="223784" y="1501593"/>
                  </a:lnTo>
                  <a:lnTo>
                    <a:pt x="194822" y="1466647"/>
                  </a:lnTo>
                  <a:lnTo>
                    <a:pt x="167591" y="1430182"/>
                  </a:lnTo>
                  <a:lnTo>
                    <a:pt x="142158" y="1392268"/>
                  </a:lnTo>
                  <a:lnTo>
                    <a:pt x="118589" y="1352973"/>
                  </a:lnTo>
                  <a:lnTo>
                    <a:pt x="96951" y="1312365"/>
                  </a:lnTo>
                  <a:lnTo>
                    <a:pt x="77309" y="1270514"/>
                  </a:lnTo>
                  <a:lnTo>
                    <a:pt x="59731" y="1227488"/>
                  </a:lnTo>
                  <a:lnTo>
                    <a:pt x="44281" y="1183355"/>
                  </a:lnTo>
                  <a:lnTo>
                    <a:pt x="31026" y="1138184"/>
                  </a:lnTo>
                  <a:lnTo>
                    <a:pt x="20033" y="1092044"/>
                  </a:lnTo>
                  <a:lnTo>
                    <a:pt x="11368" y="1045002"/>
                  </a:lnTo>
                  <a:lnTo>
                    <a:pt x="5096" y="997129"/>
                  </a:lnTo>
                  <a:lnTo>
                    <a:pt x="1285" y="948492"/>
                  </a:lnTo>
                  <a:lnTo>
                    <a:pt x="0" y="899160"/>
                  </a:lnTo>
                  <a:close/>
                </a:path>
              </a:pathLst>
            </a:custGeom>
            <a:ln w="25400">
              <a:solidFill>
                <a:srgbClr val="BBBB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772282" y="4267961"/>
            <a:ext cx="541020" cy="1245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0" b="1" spc="-50">
                <a:solidFill>
                  <a:srgbClr val="2F2925"/>
                </a:solidFill>
                <a:latin typeface="Calibri"/>
                <a:cs typeface="Calibri"/>
              </a:rPr>
              <a:t>3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80559" y="3436442"/>
            <a:ext cx="9976485" cy="4548681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9600"/>
              <a:t>Đặt</a:t>
            </a:r>
            <a:r>
              <a:rPr sz="9600" spc="-30"/>
              <a:t> </a:t>
            </a:r>
            <a:r>
              <a:rPr lang="vi-VN" sz="9600" spc="-30"/>
              <a:t>ra những câu hỏi ý nghĩa cần được trả lời</a:t>
            </a:r>
            <a:endParaRPr sz="9600"/>
          </a:p>
        </p:txBody>
      </p:sp>
      <p:grpSp>
        <p:nvGrpSpPr>
          <p:cNvPr id="7" name="object 7"/>
          <p:cNvGrpSpPr/>
          <p:nvPr/>
        </p:nvGrpSpPr>
        <p:grpSpPr>
          <a:xfrm>
            <a:off x="0" y="9703307"/>
            <a:ext cx="12731750" cy="140335"/>
            <a:chOff x="0" y="9703307"/>
            <a:chExt cx="12731750" cy="14033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703307"/>
              <a:ext cx="12731496" cy="14025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9718547"/>
              <a:ext cx="12664440" cy="38100"/>
            </a:xfrm>
            <a:custGeom>
              <a:avLst/>
              <a:gdLst/>
              <a:ahLst/>
              <a:cxnLst/>
              <a:rect l="l" t="t" r="r" b="b"/>
              <a:pathLst>
                <a:path w="12664440" h="38100">
                  <a:moveTo>
                    <a:pt x="12664440" y="0"/>
                  </a:moveTo>
                  <a:lnTo>
                    <a:pt x="0" y="0"/>
                  </a:lnTo>
                  <a:lnTo>
                    <a:pt x="0" y="38099"/>
                  </a:lnTo>
                  <a:lnTo>
                    <a:pt x="12664440" y="38099"/>
                  </a:lnTo>
                  <a:lnTo>
                    <a:pt x="12664440" y="0"/>
                  </a:lnTo>
                  <a:close/>
                </a:path>
              </a:pathLst>
            </a:custGeom>
            <a:solidFill>
              <a:srgbClr val="2F29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5951417" y="9135350"/>
            <a:ext cx="753745" cy="575310"/>
          </a:xfrm>
          <a:custGeom>
            <a:avLst/>
            <a:gdLst/>
            <a:ahLst/>
            <a:cxnLst/>
            <a:rect l="l" t="t" r="r" b="b"/>
            <a:pathLst>
              <a:path w="753744" h="575309">
                <a:moveTo>
                  <a:pt x="546214" y="263829"/>
                </a:moveTo>
                <a:lnTo>
                  <a:pt x="452031" y="263829"/>
                </a:lnTo>
                <a:lnTo>
                  <a:pt x="452031" y="282663"/>
                </a:lnTo>
                <a:lnTo>
                  <a:pt x="546214" y="282663"/>
                </a:lnTo>
                <a:lnTo>
                  <a:pt x="546214" y="263829"/>
                </a:lnTo>
                <a:close/>
              </a:path>
              <a:path w="753744" h="575309">
                <a:moveTo>
                  <a:pt x="593293" y="207289"/>
                </a:moveTo>
                <a:lnTo>
                  <a:pt x="452031" y="207289"/>
                </a:lnTo>
                <a:lnTo>
                  <a:pt x="452031" y="226136"/>
                </a:lnTo>
                <a:lnTo>
                  <a:pt x="593293" y="226136"/>
                </a:lnTo>
                <a:lnTo>
                  <a:pt x="593293" y="207289"/>
                </a:lnTo>
                <a:close/>
              </a:path>
              <a:path w="753744" h="575309">
                <a:moveTo>
                  <a:pt x="593293" y="150749"/>
                </a:moveTo>
                <a:lnTo>
                  <a:pt x="452031" y="150749"/>
                </a:lnTo>
                <a:lnTo>
                  <a:pt x="452031" y="169595"/>
                </a:lnTo>
                <a:lnTo>
                  <a:pt x="593293" y="169595"/>
                </a:lnTo>
                <a:lnTo>
                  <a:pt x="593293" y="150749"/>
                </a:lnTo>
                <a:close/>
              </a:path>
              <a:path w="753744" h="575309">
                <a:moveTo>
                  <a:pt x="753389" y="79590"/>
                </a:moveTo>
                <a:lnTo>
                  <a:pt x="749160" y="75374"/>
                </a:lnTo>
                <a:lnTo>
                  <a:pt x="734555" y="75374"/>
                </a:lnTo>
                <a:lnTo>
                  <a:pt x="734555" y="94221"/>
                </a:lnTo>
                <a:lnTo>
                  <a:pt x="734555" y="527659"/>
                </a:lnTo>
                <a:lnTo>
                  <a:pt x="428002" y="527659"/>
                </a:lnTo>
                <a:lnTo>
                  <a:pt x="423786" y="531876"/>
                </a:lnTo>
                <a:lnTo>
                  <a:pt x="423786" y="547903"/>
                </a:lnTo>
                <a:lnTo>
                  <a:pt x="415772" y="555929"/>
                </a:lnTo>
                <a:lnTo>
                  <a:pt x="337616" y="555929"/>
                </a:lnTo>
                <a:lnTo>
                  <a:pt x="329603" y="547903"/>
                </a:lnTo>
                <a:lnTo>
                  <a:pt x="329603" y="531876"/>
                </a:lnTo>
                <a:lnTo>
                  <a:pt x="325399" y="527659"/>
                </a:lnTo>
                <a:lnTo>
                  <a:pt x="18834" y="527659"/>
                </a:lnTo>
                <a:lnTo>
                  <a:pt x="18834" y="94221"/>
                </a:lnTo>
                <a:lnTo>
                  <a:pt x="65925" y="94221"/>
                </a:lnTo>
                <a:lnTo>
                  <a:pt x="65925" y="491401"/>
                </a:lnTo>
                <a:lnTo>
                  <a:pt x="70142" y="495617"/>
                </a:lnTo>
                <a:lnTo>
                  <a:pt x="76377" y="495617"/>
                </a:lnTo>
                <a:lnTo>
                  <a:pt x="77457" y="495427"/>
                </a:lnTo>
                <a:lnTo>
                  <a:pt x="78397" y="495109"/>
                </a:lnTo>
                <a:lnTo>
                  <a:pt x="126885" y="481787"/>
                </a:lnTo>
                <a:lnTo>
                  <a:pt x="176237" y="473798"/>
                </a:lnTo>
                <a:lnTo>
                  <a:pt x="187439" y="473189"/>
                </a:lnTo>
                <a:lnTo>
                  <a:pt x="226021" y="471131"/>
                </a:lnTo>
                <a:lnTo>
                  <a:pt x="275805" y="473798"/>
                </a:lnTo>
                <a:lnTo>
                  <a:pt x="325259" y="481812"/>
                </a:lnTo>
                <a:lnTo>
                  <a:pt x="373786" y="495147"/>
                </a:lnTo>
                <a:lnTo>
                  <a:pt x="374103" y="495185"/>
                </a:lnTo>
                <a:lnTo>
                  <a:pt x="374802" y="495388"/>
                </a:lnTo>
                <a:lnTo>
                  <a:pt x="375513" y="495503"/>
                </a:lnTo>
                <a:lnTo>
                  <a:pt x="376237" y="495541"/>
                </a:lnTo>
                <a:lnTo>
                  <a:pt x="376402" y="495541"/>
                </a:lnTo>
                <a:lnTo>
                  <a:pt x="376542" y="495617"/>
                </a:lnTo>
                <a:lnTo>
                  <a:pt x="376847" y="495617"/>
                </a:lnTo>
                <a:lnTo>
                  <a:pt x="377761" y="495541"/>
                </a:lnTo>
                <a:lnTo>
                  <a:pt x="378472" y="495427"/>
                </a:lnTo>
                <a:lnTo>
                  <a:pt x="379158" y="495236"/>
                </a:lnTo>
                <a:lnTo>
                  <a:pt x="379310" y="495236"/>
                </a:lnTo>
                <a:lnTo>
                  <a:pt x="379628" y="495134"/>
                </a:lnTo>
                <a:lnTo>
                  <a:pt x="379755" y="495134"/>
                </a:lnTo>
                <a:lnTo>
                  <a:pt x="428244" y="481812"/>
                </a:lnTo>
                <a:lnTo>
                  <a:pt x="477596" y="473824"/>
                </a:lnTo>
                <a:lnTo>
                  <a:pt x="489381" y="473189"/>
                </a:lnTo>
                <a:lnTo>
                  <a:pt x="527380" y="471157"/>
                </a:lnTo>
                <a:lnTo>
                  <a:pt x="577151" y="473824"/>
                </a:lnTo>
                <a:lnTo>
                  <a:pt x="626503" y="481812"/>
                </a:lnTo>
                <a:lnTo>
                  <a:pt x="675132" y="495185"/>
                </a:lnTo>
                <a:lnTo>
                  <a:pt x="675982" y="495465"/>
                </a:lnTo>
                <a:lnTo>
                  <a:pt x="677011" y="495630"/>
                </a:lnTo>
                <a:lnTo>
                  <a:pt x="683260" y="495617"/>
                </a:lnTo>
                <a:lnTo>
                  <a:pt x="687476" y="491401"/>
                </a:lnTo>
                <a:lnTo>
                  <a:pt x="687476" y="473189"/>
                </a:lnTo>
                <a:lnTo>
                  <a:pt x="687476" y="94221"/>
                </a:lnTo>
                <a:lnTo>
                  <a:pt x="734555" y="94221"/>
                </a:lnTo>
                <a:lnTo>
                  <a:pt x="734555" y="75374"/>
                </a:lnTo>
                <a:lnTo>
                  <a:pt x="687476" y="75374"/>
                </a:lnTo>
                <a:lnTo>
                  <a:pt x="687463" y="29883"/>
                </a:lnTo>
                <a:lnTo>
                  <a:pt x="684923" y="26301"/>
                </a:lnTo>
                <a:lnTo>
                  <a:pt x="681088" y="24993"/>
                </a:lnTo>
                <a:lnTo>
                  <a:pt x="668629" y="21564"/>
                </a:lnTo>
                <a:lnTo>
                  <a:pt x="668629" y="40690"/>
                </a:lnTo>
                <a:lnTo>
                  <a:pt x="668629" y="473189"/>
                </a:lnTo>
                <a:lnTo>
                  <a:pt x="660501" y="471157"/>
                </a:lnTo>
                <a:lnTo>
                  <a:pt x="622122" y="461556"/>
                </a:lnTo>
                <a:lnTo>
                  <a:pt x="574916" y="454571"/>
                </a:lnTo>
                <a:lnTo>
                  <a:pt x="527380" y="452247"/>
                </a:lnTo>
                <a:lnTo>
                  <a:pt x="479831" y="454571"/>
                </a:lnTo>
                <a:lnTo>
                  <a:pt x="432625" y="461556"/>
                </a:lnTo>
                <a:lnTo>
                  <a:pt x="386118" y="473189"/>
                </a:lnTo>
                <a:lnTo>
                  <a:pt x="386118" y="40690"/>
                </a:lnTo>
                <a:lnTo>
                  <a:pt x="432574" y="28549"/>
                </a:lnTo>
                <a:lnTo>
                  <a:pt x="462305" y="23964"/>
                </a:lnTo>
                <a:lnTo>
                  <a:pt x="479780" y="21259"/>
                </a:lnTo>
                <a:lnTo>
                  <a:pt x="527380" y="18834"/>
                </a:lnTo>
                <a:lnTo>
                  <a:pt x="574967" y="21259"/>
                </a:lnTo>
                <a:lnTo>
                  <a:pt x="622173" y="28549"/>
                </a:lnTo>
                <a:lnTo>
                  <a:pt x="668629" y="40690"/>
                </a:lnTo>
                <a:lnTo>
                  <a:pt x="668629" y="21564"/>
                </a:lnTo>
                <a:lnTo>
                  <a:pt x="658749" y="18834"/>
                </a:lnTo>
                <a:lnTo>
                  <a:pt x="631101" y="11226"/>
                </a:lnTo>
                <a:lnTo>
                  <a:pt x="580301" y="2895"/>
                </a:lnTo>
                <a:lnTo>
                  <a:pt x="528993" y="0"/>
                </a:lnTo>
                <a:lnTo>
                  <a:pt x="477659" y="2552"/>
                </a:lnTo>
                <a:lnTo>
                  <a:pt x="426745" y="10528"/>
                </a:lnTo>
                <a:lnTo>
                  <a:pt x="376694" y="23964"/>
                </a:lnTo>
                <a:lnTo>
                  <a:pt x="367284" y="21437"/>
                </a:lnTo>
                <a:lnTo>
                  <a:pt x="367284" y="40690"/>
                </a:lnTo>
                <a:lnTo>
                  <a:pt x="367284" y="473189"/>
                </a:lnTo>
                <a:lnTo>
                  <a:pt x="359029" y="471131"/>
                </a:lnTo>
                <a:lnTo>
                  <a:pt x="320763" y="461556"/>
                </a:lnTo>
                <a:lnTo>
                  <a:pt x="273570" y="454571"/>
                </a:lnTo>
                <a:lnTo>
                  <a:pt x="226021" y="452247"/>
                </a:lnTo>
                <a:lnTo>
                  <a:pt x="178473" y="454571"/>
                </a:lnTo>
                <a:lnTo>
                  <a:pt x="131267" y="461556"/>
                </a:lnTo>
                <a:lnTo>
                  <a:pt x="84759" y="473189"/>
                </a:lnTo>
                <a:lnTo>
                  <a:pt x="84759" y="94221"/>
                </a:lnTo>
                <a:lnTo>
                  <a:pt x="84759" y="40690"/>
                </a:lnTo>
                <a:lnTo>
                  <a:pt x="131216" y="28549"/>
                </a:lnTo>
                <a:lnTo>
                  <a:pt x="178435" y="21259"/>
                </a:lnTo>
                <a:lnTo>
                  <a:pt x="226021" y="18834"/>
                </a:lnTo>
                <a:lnTo>
                  <a:pt x="273608" y="21259"/>
                </a:lnTo>
                <a:lnTo>
                  <a:pt x="320814" y="28549"/>
                </a:lnTo>
                <a:lnTo>
                  <a:pt x="367284" y="40690"/>
                </a:lnTo>
                <a:lnTo>
                  <a:pt x="367284" y="21437"/>
                </a:lnTo>
                <a:lnTo>
                  <a:pt x="357593" y="18834"/>
                </a:lnTo>
                <a:lnTo>
                  <a:pt x="326644" y="10528"/>
                </a:lnTo>
                <a:lnTo>
                  <a:pt x="275729" y="2540"/>
                </a:lnTo>
                <a:lnTo>
                  <a:pt x="224409" y="0"/>
                </a:lnTo>
                <a:lnTo>
                  <a:pt x="173050" y="2895"/>
                </a:lnTo>
                <a:lnTo>
                  <a:pt x="122212" y="11226"/>
                </a:lnTo>
                <a:lnTo>
                  <a:pt x="72250" y="25006"/>
                </a:lnTo>
                <a:lnTo>
                  <a:pt x="68465" y="26301"/>
                </a:lnTo>
                <a:lnTo>
                  <a:pt x="65913" y="29883"/>
                </a:lnTo>
                <a:lnTo>
                  <a:pt x="65925" y="75374"/>
                </a:lnTo>
                <a:lnTo>
                  <a:pt x="4216" y="75374"/>
                </a:lnTo>
                <a:lnTo>
                  <a:pt x="0" y="79590"/>
                </a:lnTo>
                <a:lnTo>
                  <a:pt x="0" y="542290"/>
                </a:lnTo>
                <a:lnTo>
                  <a:pt x="4216" y="546506"/>
                </a:lnTo>
                <a:lnTo>
                  <a:pt x="311721" y="546506"/>
                </a:lnTo>
                <a:lnTo>
                  <a:pt x="316572" y="557911"/>
                </a:lnTo>
                <a:lnTo>
                  <a:pt x="324700" y="566851"/>
                </a:lnTo>
                <a:lnTo>
                  <a:pt x="335280" y="572681"/>
                </a:lnTo>
                <a:lnTo>
                  <a:pt x="347497" y="574763"/>
                </a:lnTo>
                <a:lnTo>
                  <a:pt x="405892" y="574763"/>
                </a:lnTo>
                <a:lnTo>
                  <a:pt x="418109" y="572681"/>
                </a:lnTo>
                <a:lnTo>
                  <a:pt x="428688" y="566851"/>
                </a:lnTo>
                <a:lnTo>
                  <a:pt x="436816" y="557911"/>
                </a:lnTo>
                <a:lnTo>
                  <a:pt x="437654" y="555929"/>
                </a:lnTo>
                <a:lnTo>
                  <a:pt x="441680" y="546506"/>
                </a:lnTo>
                <a:lnTo>
                  <a:pt x="749160" y="546506"/>
                </a:lnTo>
                <a:lnTo>
                  <a:pt x="753389" y="542290"/>
                </a:lnTo>
                <a:lnTo>
                  <a:pt x="753389" y="94221"/>
                </a:lnTo>
                <a:lnTo>
                  <a:pt x="753389" y="795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24</a:t>
            </a:fld>
            <a:endParaRPr spc="-25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8110" y="1437258"/>
            <a:ext cx="6811009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a.</a:t>
            </a:r>
            <a:r>
              <a:rPr spc="-60"/>
              <a:t> </a:t>
            </a:r>
            <a:r>
              <a:t>Đưa</a:t>
            </a:r>
            <a:r>
              <a:rPr spc="-75"/>
              <a:t> </a:t>
            </a:r>
            <a:r>
              <a:t>ra</a:t>
            </a:r>
            <a:r>
              <a:rPr spc="-65"/>
              <a:t> </a:t>
            </a:r>
            <a:r>
              <a:t>các</a:t>
            </a:r>
            <a:r>
              <a:rPr spc="-40"/>
              <a:t> </a:t>
            </a:r>
            <a:r>
              <a:t>câu</a:t>
            </a:r>
            <a:r>
              <a:rPr spc="-65"/>
              <a:t> </a:t>
            </a:r>
            <a:r>
              <a:rPr spc="-20"/>
              <a:t>hỏi: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25</a:t>
            </a:fld>
            <a:endParaRPr spc="-25"/>
          </a:p>
        </p:txBody>
      </p:sp>
      <p:sp>
        <p:nvSpPr>
          <p:cNvPr id="3" name="object 3"/>
          <p:cNvSpPr txBox="1"/>
          <p:nvPr/>
        </p:nvSpPr>
        <p:spPr>
          <a:xfrm>
            <a:off x="2072385" y="2483357"/>
            <a:ext cx="14372590" cy="490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algn="just">
              <a:lnSpc>
                <a:spcPct val="100000"/>
              </a:lnSpc>
              <a:spcBef>
                <a:spcPts val="95"/>
              </a:spcBef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Sau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khi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đã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khám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phá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dữ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liệu</a:t>
            </a:r>
            <a:r>
              <a:rPr sz="4000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và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hiểu</a:t>
            </a:r>
            <a:r>
              <a:rPr sz="4000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hơn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về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dữ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liệu,</a:t>
            </a:r>
            <a:r>
              <a:rPr sz="4000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ta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thấy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có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một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 số</a:t>
            </a:r>
            <a:endParaRPr sz="40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câu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hỏi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có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thể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được</a:t>
            </a:r>
            <a:r>
              <a:rPr sz="4000" spc="-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trả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lời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bằng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dữ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liệu:</a:t>
            </a:r>
            <a:endParaRPr sz="4000">
              <a:latin typeface="Calibri"/>
              <a:cs typeface="Calibri"/>
            </a:endParaRPr>
          </a:p>
          <a:p>
            <a:pPr marL="469900" marR="961390" algn="just">
              <a:lnSpc>
                <a:spcPct val="100000"/>
              </a:lnSpc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Câu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1: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Top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3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quốc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gia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có</a:t>
            </a:r>
            <a:r>
              <a:rPr sz="4000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số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lượng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tử</a:t>
            </a:r>
            <a:r>
              <a:rPr sz="4000" spc="-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vong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vì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Covid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nhiều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nhất?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Câu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2: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Số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ca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tử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vong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do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các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bệnh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truyền</a:t>
            </a:r>
            <a:r>
              <a:rPr sz="4000" spc="-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nhiễm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ở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các</a:t>
            </a:r>
            <a:r>
              <a:rPr sz="4000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khu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vực?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Câu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3: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Nhóm</a:t>
            </a:r>
            <a:r>
              <a:rPr sz="4000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tuổi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có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tỉ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lệ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mất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do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tự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gây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thương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tích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cao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nhất?</a:t>
            </a:r>
            <a:endParaRPr sz="4000">
              <a:latin typeface="Calibri"/>
              <a:cs typeface="Calibri"/>
            </a:endParaRPr>
          </a:p>
          <a:p>
            <a:pPr marL="469900" marR="431800" algn="just">
              <a:lnSpc>
                <a:spcPct val="100000"/>
              </a:lnSpc>
              <a:spcBef>
                <a:spcPts val="5"/>
              </a:spcBef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Câu</a:t>
            </a:r>
            <a:r>
              <a:rPr sz="4000" spc="-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4: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Diễn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biến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của</a:t>
            </a:r>
            <a:r>
              <a:rPr sz="4000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các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nguyên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nhân</a:t>
            </a:r>
            <a:r>
              <a:rPr sz="4000" spc="-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gây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tử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vong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theo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thời</a:t>
            </a:r>
            <a:r>
              <a:rPr sz="4000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gian.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Câu</a:t>
            </a:r>
            <a:r>
              <a:rPr sz="4000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5: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Mối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quan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hệ</a:t>
            </a:r>
            <a:r>
              <a:rPr sz="4000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giữa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một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số</a:t>
            </a:r>
            <a:r>
              <a:rPr sz="4000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nguyên</a:t>
            </a:r>
            <a:r>
              <a:rPr sz="4000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nhân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tử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vong.</a:t>
            </a:r>
            <a:endParaRPr sz="4000">
              <a:latin typeface="Calibri"/>
              <a:cs typeface="Calibri"/>
            </a:endParaRPr>
          </a:p>
          <a:p>
            <a:pPr marL="469900" algn="just">
              <a:lnSpc>
                <a:spcPct val="100000"/>
              </a:lnSpc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Câu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6:</a:t>
            </a:r>
            <a:r>
              <a:rPr sz="4000" spc="-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So</a:t>
            </a:r>
            <a:r>
              <a:rPr sz="4000" spc="-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sánh</a:t>
            </a:r>
            <a:r>
              <a:rPr sz="4000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phân</a:t>
            </a:r>
            <a:r>
              <a:rPr sz="4000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phối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tuổi</a:t>
            </a:r>
            <a:r>
              <a:rPr sz="4000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tử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vong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9036" y="1241800"/>
            <a:ext cx="14009369" cy="1874520"/>
          </a:xfrm>
          <a:prstGeom prst="rect">
            <a:avLst/>
          </a:prstGeom>
        </p:spPr>
        <p:txBody>
          <a:bodyPr vert="horz" wrap="square" lIns="0" tIns="208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40"/>
              </a:spcBef>
            </a:pPr>
            <a:r>
              <a:t>b.</a:t>
            </a:r>
            <a:r>
              <a:rPr spc="-45"/>
              <a:t> </a:t>
            </a:r>
            <a:r>
              <a:t>Tiền</a:t>
            </a:r>
            <a:r>
              <a:rPr spc="-40"/>
              <a:t> </a:t>
            </a:r>
            <a:r>
              <a:t>xử</a:t>
            </a:r>
            <a:r>
              <a:rPr spc="-40"/>
              <a:t> </a:t>
            </a:r>
            <a:r>
              <a:t>lý</a:t>
            </a:r>
            <a:r>
              <a:rPr spc="-65"/>
              <a:t> </a:t>
            </a:r>
            <a:r>
              <a:t>và</a:t>
            </a:r>
            <a:r>
              <a:rPr spc="-55"/>
              <a:t> </a:t>
            </a:r>
            <a:r>
              <a:t>trả</a:t>
            </a:r>
            <a:r>
              <a:rPr spc="-50"/>
              <a:t> </a:t>
            </a:r>
            <a:r>
              <a:t>lời</a:t>
            </a:r>
            <a:r>
              <a:rPr spc="-45"/>
              <a:t> </a:t>
            </a:r>
            <a:r>
              <a:t>các</a:t>
            </a:r>
            <a:r>
              <a:rPr spc="-40"/>
              <a:t> </a:t>
            </a:r>
            <a:r>
              <a:t>câu</a:t>
            </a:r>
            <a:r>
              <a:rPr spc="-45"/>
              <a:t> </a:t>
            </a:r>
            <a:r>
              <a:rPr spc="-25"/>
              <a:t>hỏi</a:t>
            </a:r>
          </a:p>
          <a:p>
            <a:pPr marL="101600">
              <a:lnSpc>
                <a:spcPct val="100000"/>
              </a:lnSpc>
              <a:spcBef>
                <a:spcPts val="1019"/>
              </a:spcBef>
            </a:pPr>
            <a:r>
              <a:rPr sz="4000"/>
              <a:t>Câu</a:t>
            </a:r>
            <a:r>
              <a:rPr sz="4000" spc="-50"/>
              <a:t> </a:t>
            </a:r>
            <a:r>
              <a:rPr sz="4000"/>
              <a:t>1.</a:t>
            </a:r>
            <a:r>
              <a:rPr sz="4000" spc="-60"/>
              <a:t> </a:t>
            </a:r>
            <a:r>
              <a:rPr sz="4000"/>
              <a:t>Top</a:t>
            </a:r>
            <a:r>
              <a:rPr sz="4000" spc="-50"/>
              <a:t> </a:t>
            </a:r>
            <a:r>
              <a:rPr sz="4000"/>
              <a:t>3</a:t>
            </a:r>
            <a:r>
              <a:rPr sz="4000" spc="-55"/>
              <a:t> </a:t>
            </a:r>
            <a:r>
              <a:rPr sz="4000"/>
              <a:t>quốc</a:t>
            </a:r>
            <a:r>
              <a:rPr sz="4000" spc="-30"/>
              <a:t> </a:t>
            </a:r>
            <a:r>
              <a:rPr sz="4000"/>
              <a:t>gia</a:t>
            </a:r>
            <a:r>
              <a:rPr sz="4000" spc="-45"/>
              <a:t> </a:t>
            </a:r>
            <a:r>
              <a:rPr sz="4000"/>
              <a:t>có</a:t>
            </a:r>
            <a:r>
              <a:rPr sz="4000" spc="-50"/>
              <a:t> </a:t>
            </a:r>
            <a:r>
              <a:rPr sz="4000"/>
              <a:t>số</a:t>
            </a:r>
            <a:r>
              <a:rPr sz="4000" spc="-55"/>
              <a:t> </a:t>
            </a:r>
            <a:r>
              <a:rPr sz="4000"/>
              <a:t>lượng</a:t>
            </a:r>
            <a:r>
              <a:rPr sz="4000" spc="-45"/>
              <a:t> </a:t>
            </a:r>
            <a:r>
              <a:rPr sz="4000"/>
              <a:t>tử</a:t>
            </a:r>
            <a:r>
              <a:rPr sz="4000" spc="-40"/>
              <a:t> </a:t>
            </a:r>
            <a:r>
              <a:rPr sz="4000"/>
              <a:t>vong</a:t>
            </a:r>
            <a:r>
              <a:rPr sz="4000" spc="-45"/>
              <a:t> </a:t>
            </a:r>
            <a:r>
              <a:rPr sz="4000"/>
              <a:t>vì</a:t>
            </a:r>
            <a:r>
              <a:rPr sz="4000" spc="-55"/>
              <a:t> </a:t>
            </a:r>
            <a:r>
              <a:rPr sz="4000" spc="-25"/>
              <a:t>Covid-</a:t>
            </a:r>
            <a:r>
              <a:rPr sz="4000"/>
              <a:t>19</a:t>
            </a:r>
            <a:r>
              <a:rPr sz="4000" spc="-45"/>
              <a:t> </a:t>
            </a:r>
            <a:r>
              <a:rPr sz="4000"/>
              <a:t>nhiều</a:t>
            </a:r>
            <a:r>
              <a:rPr sz="4000" spc="-45"/>
              <a:t> </a:t>
            </a:r>
            <a:r>
              <a:rPr sz="4000" spc="-10"/>
              <a:t>nhất?</a:t>
            </a:r>
            <a:endParaRPr sz="40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26</a:t>
            </a:fld>
            <a:endParaRPr spc="-25"/>
          </a:p>
        </p:txBody>
      </p:sp>
      <p:sp>
        <p:nvSpPr>
          <p:cNvPr id="3" name="object 3"/>
          <p:cNvSpPr txBox="1"/>
          <p:nvPr/>
        </p:nvSpPr>
        <p:spPr>
          <a:xfrm>
            <a:off x="1528317" y="3701288"/>
            <a:ext cx="16284575" cy="3683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4200" marR="5080" indent="-571500" algn="just">
              <a:lnSpc>
                <a:spcPct val="100000"/>
              </a:lnSpc>
              <a:spcBef>
                <a:spcPts val="95"/>
              </a:spcBef>
              <a:buSzPct val="35000"/>
              <a:buFont typeface="Wingdings"/>
              <a:buChar char=""/>
              <a:tabLst>
                <a:tab pos="584200" algn="l"/>
              </a:tabLst>
            </a:pP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Ý</a:t>
            </a:r>
            <a:r>
              <a:rPr sz="4000" b="1" spc="1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nghĩa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:</a:t>
            </a:r>
            <a:r>
              <a:rPr sz="4000" spc="1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với</a:t>
            </a:r>
            <a:r>
              <a:rPr sz="4000" spc="1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câu</a:t>
            </a:r>
            <a:r>
              <a:rPr sz="4000" spc="1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hỏi</a:t>
            </a:r>
            <a:r>
              <a:rPr sz="4000" spc="114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trên,</a:t>
            </a:r>
            <a:r>
              <a:rPr sz="4000" spc="1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ta</a:t>
            </a:r>
            <a:r>
              <a:rPr sz="4000" spc="114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biết</a:t>
            </a:r>
            <a:r>
              <a:rPr sz="4000" spc="1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được</a:t>
            </a:r>
            <a:r>
              <a:rPr sz="4000" spc="1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những</a:t>
            </a:r>
            <a:r>
              <a:rPr sz="4000" spc="1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quốc</a:t>
            </a:r>
            <a:r>
              <a:rPr sz="4000" spc="1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gia</a:t>
            </a:r>
            <a:r>
              <a:rPr sz="4000" spc="1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có</a:t>
            </a:r>
            <a:r>
              <a:rPr sz="4000" spc="1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số</a:t>
            </a:r>
            <a:r>
              <a:rPr sz="4000" spc="1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lượng</a:t>
            </a:r>
            <a:r>
              <a:rPr sz="4000" spc="1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tử</a:t>
            </a:r>
            <a:r>
              <a:rPr sz="4000" spc="1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vong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vì</a:t>
            </a:r>
            <a:r>
              <a:rPr sz="4000" spc="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Covid</a:t>
            </a:r>
            <a:r>
              <a:rPr sz="4000" spc="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nhiều</a:t>
            </a:r>
            <a:r>
              <a:rPr sz="4000" spc="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nhất.</a:t>
            </a:r>
            <a:r>
              <a:rPr sz="4000" spc="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Tử</a:t>
            </a:r>
            <a:r>
              <a:rPr sz="4000" spc="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vong</a:t>
            </a:r>
            <a:r>
              <a:rPr sz="4000" spc="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nhiều</a:t>
            </a:r>
            <a:r>
              <a:rPr sz="4000" spc="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như</a:t>
            </a:r>
            <a:r>
              <a:rPr sz="4000" spc="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thế</a:t>
            </a:r>
            <a:r>
              <a:rPr sz="4000" spc="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chứng</a:t>
            </a:r>
            <a:r>
              <a:rPr sz="4000" spc="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tỏ</a:t>
            </a:r>
            <a:r>
              <a:rPr sz="4000" spc="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nỗi</a:t>
            </a:r>
            <a:r>
              <a:rPr sz="4000" spc="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mất</a:t>
            </a:r>
            <a:r>
              <a:rPr sz="4000" spc="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mác</a:t>
            </a:r>
            <a:r>
              <a:rPr sz="4000" spc="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của</a:t>
            </a:r>
            <a:r>
              <a:rPr sz="4000" spc="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quốc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gia</a:t>
            </a:r>
            <a:r>
              <a:rPr sz="4000" spc="3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rất</a:t>
            </a:r>
            <a:r>
              <a:rPr sz="4000" spc="3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nặng</a:t>
            </a:r>
            <a:r>
              <a:rPr sz="4000" spc="3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nề.</a:t>
            </a:r>
            <a:r>
              <a:rPr sz="4000" spc="3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Ta</a:t>
            </a:r>
            <a:r>
              <a:rPr sz="4000" spc="3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đánh</a:t>
            </a:r>
            <a:r>
              <a:rPr sz="4000" spc="38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giá</a:t>
            </a:r>
            <a:r>
              <a:rPr sz="4000" spc="3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mục</a:t>
            </a:r>
            <a:r>
              <a:rPr sz="4000" spc="3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đích</a:t>
            </a:r>
            <a:r>
              <a:rPr sz="4000" spc="3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có</a:t>
            </a:r>
            <a:r>
              <a:rPr sz="4000" spc="3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những</a:t>
            </a:r>
            <a:r>
              <a:rPr sz="4000" spc="3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quan</a:t>
            </a:r>
            <a:r>
              <a:rPr sz="4000" spc="3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tâm</a:t>
            </a:r>
            <a:r>
              <a:rPr sz="4000" spc="3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giúp</a:t>
            </a:r>
            <a:r>
              <a:rPr sz="4000" spc="3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đỡ</a:t>
            </a:r>
            <a:r>
              <a:rPr sz="4000" spc="3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để</a:t>
            </a:r>
            <a:r>
              <a:rPr sz="4000" spc="3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bù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đắp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phần</a:t>
            </a:r>
            <a:r>
              <a:rPr sz="4000" spc="-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nào</a:t>
            </a:r>
            <a:r>
              <a:rPr sz="4000" spc="-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về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nỗi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đau</a:t>
            </a:r>
            <a:r>
              <a:rPr sz="4000" spc="-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của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họ.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Bên</a:t>
            </a:r>
            <a:r>
              <a:rPr sz="4000" spc="-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cạnh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đó,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việc</a:t>
            </a:r>
            <a:r>
              <a:rPr sz="4000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tử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vong</a:t>
            </a:r>
            <a:r>
              <a:rPr sz="4000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nhiều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là</a:t>
            </a:r>
            <a:r>
              <a:rPr sz="4000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do</a:t>
            </a:r>
            <a:r>
              <a:rPr sz="4000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công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tác</a:t>
            </a:r>
            <a:r>
              <a:rPr sz="4000" spc="41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phòng</a:t>
            </a:r>
            <a:r>
              <a:rPr sz="4000" spc="4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chống</a:t>
            </a:r>
            <a:r>
              <a:rPr sz="4000" spc="4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dịch</a:t>
            </a:r>
            <a:r>
              <a:rPr sz="4000" spc="4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bệnh</a:t>
            </a:r>
            <a:r>
              <a:rPr sz="4000" spc="4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Covid</a:t>
            </a:r>
            <a:r>
              <a:rPr sz="4000" spc="4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của</a:t>
            </a:r>
            <a:r>
              <a:rPr sz="4000" spc="4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họ</a:t>
            </a:r>
            <a:r>
              <a:rPr sz="4000" spc="409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vẫn</a:t>
            </a:r>
            <a:r>
              <a:rPr sz="4000" spc="4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còn</a:t>
            </a:r>
            <a:r>
              <a:rPr sz="4000" spc="4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nhiều</a:t>
            </a:r>
            <a:r>
              <a:rPr sz="4000" spc="4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khiếm</a:t>
            </a:r>
            <a:r>
              <a:rPr sz="4000" spc="409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khuyết,</a:t>
            </a:r>
            <a:r>
              <a:rPr sz="4000" spc="4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ta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cần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đưa</a:t>
            </a:r>
            <a:r>
              <a:rPr sz="4000" spc="-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ra</a:t>
            </a:r>
            <a:r>
              <a:rPr sz="4000" spc="-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các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giải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pháp</a:t>
            </a:r>
            <a:r>
              <a:rPr sz="4000" spc="-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hỗ</a:t>
            </a:r>
            <a:r>
              <a:rPr sz="4000" spc="-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trợ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về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mặt</a:t>
            </a:r>
            <a:r>
              <a:rPr sz="4000" spc="-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y</a:t>
            </a:r>
            <a:r>
              <a:rPr sz="4000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tế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cho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các</a:t>
            </a:r>
            <a:r>
              <a:rPr sz="4000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quốc</a:t>
            </a:r>
            <a:r>
              <a:rPr sz="4000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gia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này.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9036" y="1437258"/>
            <a:ext cx="105791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b.</a:t>
            </a:r>
            <a:r>
              <a:rPr spc="-45"/>
              <a:t> </a:t>
            </a:r>
            <a:r>
              <a:t>Tiền</a:t>
            </a:r>
            <a:r>
              <a:rPr spc="-40"/>
              <a:t> </a:t>
            </a:r>
            <a:r>
              <a:t>xử</a:t>
            </a:r>
            <a:r>
              <a:rPr spc="-40"/>
              <a:t> </a:t>
            </a:r>
            <a:r>
              <a:t>lý</a:t>
            </a:r>
            <a:r>
              <a:rPr spc="-65"/>
              <a:t> </a:t>
            </a:r>
            <a:r>
              <a:t>và</a:t>
            </a:r>
            <a:r>
              <a:rPr spc="-55"/>
              <a:t> </a:t>
            </a:r>
            <a:r>
              <a:t>trả</a:t>
            </a:r>
            <a:r>
              <a:rPr spc="-50"/>
              <a:t> </a:t>
            </a:r>
            <a:r>
              <a:t>lời</a:t>
            </a:r>
            <a:r>
              <a:rPr spc="-45"/>
              <a:t> </a:t>
            </a:r>
            <a:r>
              <a:t>các</a:t>
            </a:r>
            <a:r>
              <a:rPr spc="-40"/>
              <a:t> </a:t>
            </a:r>
            <a:r>
              <a:t>câu</a:t>
            </a:r>
            <a:r>
              <a:rPr spc="-45"/>
              <a:t> </a:t>
            </a:r>
            <a:r>
              <a:rPr spc="-25"/>
              <a:t>hỏi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28317" y="2435478"/>
            <a:ext cx="1392046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Câu</a:t>
            </a:r>
            <a:r>
              <a:rPr sz="4000" b="1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1.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Top</a:t>
            </a:r>
            <a:r>
              <a:rPr sz="4000" b="1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3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quốc</a:t>
            </a:r>
            <a:r>
              <a:rPr sz="4000" b="1" spc="-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gia</a:t>
            </a:r>
            <a:r>
              <a:rPr sz="4000" b="1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có</a:t>
            </a:r>
            <a:r>
              <a:rPr sz="4000" b="1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số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lượng</a:t>
            </a:r>
            <a:r>
              <a:rPr sz="4000" b="1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tử</a:t>
            </a:r>
            <a:r>
              <a:rPr sz="4000" b="1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vong</a:t>
            </a:r>
            <a:r>
              <a:rPr sz="4000" b="1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vì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 spc="-25">
                <a:solidFill>
                  <a:srgbClr val="2F2925"/>
                </a:solidFill>
                <a:latin typeface="Calibri"/>
                <a:cs typeface="Calibri"/>
              </a:rPr>
              <a:t>Covid-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19</a:t>
            </a:r>
            <a:r>
              <a:rPr sz="4000" b="1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nhiều</a:t>
            </a:r>
            <a:r>
              <a:rPr sz="4000" b="1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 spc="-10">
                <a:solidFill>
                  <a:srgbClr val="2F2925"/>
                </a:solidFill>
                <a:latin typeface="Calibri"/>
                <a:cs typeface="Calibri"/>
              </a:rPr>
              <a:t>nhất?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77055" y="5984747"/>
            <a:ext cx="10928604" cy="27813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528317" y="2810154"/>
            <a:ext cx="14761210" cy="2932430"/>
          </a:xfrm>
          <a:prstGeom prst="rect">
            <a:avLst/>
          </a:prstGeom>
        </p:spPr>
        <p:txBody>
          <a:bodyPr vert="horz" wrap="square" lIns="0" tIns="247015" rIns="0" bIns="0" rtlCol="0">
            <a:spAutoFit/>
          </a:bodyPr>
          <a:lstStyle/>
          <a:p>
            <a:pPr marL="583565" indent="-570865" algn="just">
              <a:lnSpc>
                <a:spcPct val="100000"/>
              </a:lnSpc>
              <a:spcBef>
                <a:spcPts val="1945"/>
              </a:spcBef>
              <a:buSzPct val="35000"/>
              <a:buFont typeface="Wingdings"/>
              <a:buChar char=""/>
              <a:tabLst>
                <a:tab pos="583565" algn="l"/>
              </a:tabLst>
            </a:pP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Để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trả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lời</a:t>
            </a:r>
            <a:r>
              <a:rPr sz="4000" b="1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cho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câu</a:t>
            </a:r>
            <a:r>
              <a:rPr sz="4000" b="1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hỏi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này,</a:t>
            </a:r>
            <a:r>
              <a:rPr sz="4000" b="1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ta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sẽ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làm</a:t>
            </a:r>
            <a:r>
              <a:rPr sz="4000" b="1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như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 spc="-20">
                <a:solidFill>
                  <a:srgbClr val="2F2925"/>
                </a:solidFill>
                <a:latin typeface="Calibri"/>
                <a:cs typeface="Calibri"/>
              </a:rPr>
              <a:t>sau:</a:t>
            </a:r>
            <a:endParaRPr sz="4000">
              <a:latin typeface="Calibri"/>
              <a:cs typeface="Calibri"/>
            </a:endParaRPr>
          </a:p>
          <a:p>
            <a:pPr marL="880110" marR="5080" algn="just">
              <a:lnSpc>
                <a:spcPct val="100000"/>
              </a:lnSpc>
              <a:spcBef>
                <a:spcPts val="1845"/>
              </a:spcBef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Tính</a:t>
            </a:r>
            <a:r>
              <a:rPr sz="4000" spc="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số</a:t>
            </a:r>
            <a:r>
              <a:rPr sz="4000" spc="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lượng</a:t>
            </a:r>
            <a:r>
              <a:rPr sz="4000" spc="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ca</a:t>
            </a:r>
            <a:r>
              <a:rPr sz="4000" spc="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tử</a:t>
            </a:r>
            <a:r>
              <a:rPr sz="4000" spc="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vong</a:t>
            </a:r>
            <a:r>
              <a:rPr sz="4000" spc="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theo</a:t>
            </a:r>
            <a:r>
              <a:rPr sz="4000" spc="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từng</a:t>
            </a:r>
            <a:r>
              <a:rPr sz="4000" spc="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nhóm</a:t>
            </a:r>
            <a:r>
              <a:rPr sz="4000" spc="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tuổi.</a:t>
            </a:r>
            <a:r>
              <a:rPr sz="4000" spc="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Chọn</a:t>
            </a:r>
            <a:r>
              <a:rPr sz="4000" spc="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ra</a:t>
            </a:r>
            <a:r>
              <a:rPr sz="4000" spc="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top</a:t>
            </a:r>
            <a:r>
              <a:rPr sz="4000" spc="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3</a:t>
            </a:r>
            <a:r>
              <a:rPr sz="4000" spc="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quốc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gia</a:t>
            </a:r>
            <a:r>
              <a:rPr sz="4000" spc="5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có</a:t>
            </a:r>
            <a:r>
              <a:rPr sz="4000" spc="5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tổng</a:t>
            </a:r>
            <a:r>
              <a:rPr sz="4000" spc="5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số</a:t>
            </a:r>
            <a:r>
              <a:rPr sz="4000" spc="5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ca</a:t>
            </a:r>
            <a:r>
              <a:rPr sz="4000" spc="5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tử</a:t>
            </a:r>
            <a:r>
              <a:rPr sz="4000" spc="5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vong</a:t>
            </a:r>
            <a:r>
              <a:rPr sz="4000" spc="5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nhiều</a:t>
            </a:r>
            <a:r>
              <a:rPr sz="4000" spc="5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nhất.</a:t>
            </a:r>
            <a:r>
              <a:rPr sz="4000" spc="5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Ta</a:t>
            </a:r>
            <a:r>
              <a:rPr sz="4000" spc="5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lưu</a:t>
            </a:r>
            <a:r>
              <a:rPr sz="4000" spc="5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kết</a:t>
            </a:r>
            <a:r>
              <a:rPr sz="4000" spc="5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quả</a:t>
            </a:r>
            <a:r>
              <a:rPr sz="4000" spc="5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vào</a:t>
            </a:r>
            <a:r>
              <a:rPr sz="4000" spc="5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series </a:t>
            </a:r>
            <a:r>
              <a:rPr sz="4000" spc="-10">
                <a:solidFill>
                  <a:srgbClr val="FF6600"/>
                </a:solidFill>
                <a:latin typeface="Calibri"/>
                <a:cs typeface="Calibri"/>
              </a:rPr>
              <a:t>num_death_covid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.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27</a:t>
            </a:fld>
            <a:endParaRPr spc="-25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9036" y="1437258"/>
            <a:ext cx="105791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b.</a:t>
            </a:r>
            <a:r>
              <a:rPr spc="-45"/>
              <a:t> </a:t>
            </a:r>
            <a:r>
              <a:t>Tiền</a:t>
            </a:r>
            <a:r>
              <a:rPr spc="-40"/>
              <a:t> </a:t>
            </a:r>
            <a:r>
              <a:t>xử</a:t>
            </a:r>
            <a:r>
              <a:rPr spc="-40"/>
              <a:t> </a:t>
            </a:r>
            <a:r>
              <a:t>lý</a:t>
            </a:r>
            <a:r>
              <a:rPr spc="-65"/>
              <a:t> </a:t>
            </a:r>
            <a:r>
              <a:t>và</a:t>
            </a:r>
            <a:r>
              <a:rPr spc="-55"/>
              <a:t> </a:t>
            </a:r>
            <a:r>
              <a:t>trả</a:t>
            </a:r>
            <a:r>
              <a:rPr spc="-50"/>
              <a:t> </a:t>
            </a:r>
            <a:r>
              <a:t>lời</a:t>
            </a:r>
            <a:r>
              <a:rPr spc="-45"/>
              <a:t> </a:t>
            </a:r>
            <a:r>
              <a:t>các</a:t>
            </a:r>
            <a:r>
              <a:rPr spc="-40"/>
              <a:t> </a:t>
            </a:r>
            <a:r>
              <a:t>câu</a:t>
            </a:r>
            <a:r>
              <a:rPr spc="-45"/>
              <a:t> </a:t>
            </a:r>
            <a:r>
              <a:rPr spc="-25"/>
              <a:t>hỏi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07082" y="4501388"/>
            <a:ext cx="6155055" cy="3683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group</a:t>
            </a:r>
            <a:r>
              <a:rPr sz="4000" spc="7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stack</a:t>
            </a:r>
            <a:r>
              <a:rPr sz="4000" spc="69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bar</a:t>
            </a:r>
            <a:r>
              <a:rPr sz="4000" spc="69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chart,</a:t>
            </a:r>
            <a:r>
              <a:rPr sz="4000" spc="70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trong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đó</a:t>
            </a:r>
            <a:r>
              <a:rPr sz="4000" spc="180">
                <a:solidFill>
                  <a:srgbClr val="2F2925"/>
                </a:solidFill>
                <a:latin typeface="Calibri"/>
                <a:cs typeface="Calibri"/>
              </a:rPr>
              <a:t> 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trục</a:t>
            </a:r>
            <a:r>
              <a:rPr sz="4000" spc="190">
                <a:solidFill>
                  <a:srgbClr val="2F2925"/>
                </a:solidFill>
                <a:latin typeface="Calibri"/>
                <a:cs typeface="Calibri"/>
              </a:rPr>
              <a:t> 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hoành</a:t>
            </a:r>
            <a:r>
              <a:rPr sz="4000" spc="185">
                <a:solidFill>
                  <a:srgbClr val="2F2925"/>
                </a:solidFill>
                <a:latin typeface="Calibri"/>
                <a:cs typeface="Calibri"/>
              </a:rPr>
              <a:t> 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là</a:t>
            </a:r>
            <a:r>
              <a:rPr sz="4000" spc="190">
                <a:solidFill>
                  <a:srgbClr val="2F2925"/>
                </a:solidFill>
                <a:latin typeface="Calibri"/>
                <a:cs typeface="Calibri"/>
              </a:rPr>
              <a:t> 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số</a:t>
            </a:r>
            <a:r>
              <a:rPr sz="4000" spc="190">
                <a:solidFill>
                  <a:srgbClr val="2F2925"/>
                </a:solidFill>
                <a:latin typeface="Calibri"/>
                <a:cs typeface="Calibri"/>
              </a:rPr>
              <a:t> 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ca</a:t>
            </a:r>
            <a:r>
              <a:rPr sz="4000" spc="185">
                <a:solidFill>
                  <a:srgbClr val="2F2925"/>
                </a:solidFill>
                <a:latin typeface="Calibri"/>
                <a:cs typeface="Calibri"/>
              </a:rPr>
              <a:t>  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tử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vong</a:t>
            </a:r>
            <a:r>
              <a:rPr sz="4000" spc="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và</a:t>
            </a:r>
            <a:r>
              <a:rPr sz="4000" spc="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trục</a:t>
            </a:r>
            <a:r>
              <a:rPr sz="4000" spc="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tung</a:t>
            </a:r>
            <a:r>
              <a:rPr sz="4000" spc="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là</a:t>
            </a:r>
            <a:r>
              <a:rPr sz="4000" spc="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quốc</a:t>
            </a:r>
            <a:r>
              <a:rPr sz="4000" spc="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gia.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Ta</a:t>
            </a:r>
            <a:r>
              <a:rPr sz="4000" spc="445">
                <a:solidFill>
                  <a:srgbClr val="2F2925"/>
                </a:solidFill>
                <a:latin typeface="Calibri"/>
                <a:cs typeface="Calibri"/>
              </a:rPr>
              <a:t> 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đặt</a:t>
            </a:r>
            <a:r>
              <a:rPr sz="4000" spc="445">
                <a:solidFill>
                  <a:srgbClr val="2F2925"/>
                </a:solidFill>
                <a:latin typeface="Calibri"/>
                <a:cs typeface="Calibri"/>
              </a:rPr>
              <a:t> 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tên</a:t>
            </a:r>
            <a:r>
              <a:rPr sz="4000" spc="455">
                <a:solidFill>
                  <a:srgbClr val="2F2925"/>
                </a:solidFill>
                <a:latin typeface="Calibri"/>
                <a:cs typeface="Calibri"/>
              </a:rPr>
              <a:t> 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trục</a:t>
            </a:r>
            <a:r>
              <a:rPr sz="4000" spc="445">
                <a:solidFill>
                  <a:srgbClr val="2F2925"/>
                </a:solidFill>
                <a:latin typeface="Calibri"/>
                <a:cs typeface="Calibri"/>
              </a:rPr>
              <a:t> 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hoành</a:t>
            </a:r>
            <a:r>
              <a:rPr sz="4000" spc="445">
                <a:solidFill>
                  <a:srgbClr val="2F2925"/>
                </a:solidFill>
                <a:latin typeface="Calibri"/>
                <a:cs typeface="Calibri"/>
              </a:rPr>
              <a:t>  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là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Num_deaths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và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tên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trục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 tung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là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 spc="-10">
                <a:solidFill>
                  <a:srgbClr val="2F2925"/>
                </a:solidFill>
                <a:latin typeface="Calibri"/>
                <a:cs typeface="Calibri"/>
              </a:rPr>
              <a:t>Country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.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82228" y="3890771"/>
            <a:ext cx="8820911" cy="55778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528317" y="2435478"/>
            <a:ext cx="1392046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Câu</a:t>
            </a:r>
            <a:r>
              <a:rPr sz="4000" b="1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1.</a:t>
            </a:r>
            <a:r>
              <a:rPr sz="4000" b="1" spc="-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Top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3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quốc</a:t>
            </a:r>
            <a:r>
              <a:rPr sz="4000" b="1" spc="-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gia</a:t>
            </a:r>
            <a:r>
              <a:rPr sz="4000" b="1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có</a:t>
            </a:r>
            <a:r>
              <a:rPr sz="4000" b="1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số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lượng</a:t>
            </a:r>
            <a:r>
              <a:rPr sz="4000" b="1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tử</a:t>
            </a:r>
            <a:r>
              <a:rPr sz="4000" b="1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vong</a:t>
            </a:r>
            <a:r>
              <a:rPr sz="4000" b="1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vì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 spc="-25">
                <a:solidFill>
                  <a:srgbClr val="2F2925"/>
                </a:solidFill>
                <a:latin typeface="Calibri"/>
                <a:cs typeface="Calibri"/>
              </a:rPr>
              <a:t>Covid-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19</a:t>
            </a:r>
            <a:r>
              <a:rPr sz="4000" b="1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nhiều</a:t>
            </a:r>
            <a:r>
              <a:rPr sz="4000" b="1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 spc="-20">
                <a:solidFill>
                  <a:srgbClr val="2F2925"/>
                </a:solidFill>
                <a:latin typeface="Calibri"/>
                <a:cs typeface="Calibri"/>
              </a:rPr>
              <a:t>nhất?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28</a:t>
            </a:fld>
            <a:endParaRPr spc="-25"/>
          </a:p>
        </p:txBody>
      </p:sp>
      <p:sp>
        <p:nvSpPr>
          <p:cNvPr id="6" name="object 6"/>
          <p:cNvSpPr txBox="1"/>
          <p:nvPr/>
        </p:nvSpPr>
        <p:spPr>
          <a:xfrm>
            <a:off x="1528317" y="2807360"/>
            <a:ext cx="10095230" cy="1718945"/>
          </a:xfrm>
          <a:prstGeom prst="rect">
            <a:avLst/>
          </a:prstGeom>
        </p:spPr>
        <p:txBody>
          <a:bodyPr vert="horz" wrap="square" lIns="0" tIns="249554" rIns="0" bIns="0" rtlCol="0">
            <a:spAutoFit/>
          </a:bodyPr>
          <a:lstStyle/>
          <a:p>
            <a:pPr marL="583565" indent="-570865">
              <a:lnSpc>
                <a:spcPct val="100000"/>
              </a:lnSpc>
              <a:spcBef>
                <a:spcPts val="1964"/>
              </a:spcBef>
              <a:buSzPct val="35000"/>
              <a:buFont typeface="Wingdings"/>
              <a:buChar char=""/>
              <a:tabLst>
                <a:tab pos="583565" algn="l"/>
              </a:tabLst>
            </a:pP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Để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trả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lời</a:t>
            </a:r>
            <a:r>
              <a:rPr sz="4000" b="1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cho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câu</a:t>
            </a:r>
            <a:r>
              <a:rPr sz="4000" b="1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hỏi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này,</a:t>
            </a:r>
            <a:r>
              <a:rPr sz="4000" b="1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ta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sẽ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làm</a:t>
            </a:r>
            <a:r>
              <a:rPr sz="4000" b="1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như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 spc="-20">
                <a:solidFill>
                  <a:srgbClr val="2F2925"/>
                </a:solidFill>
                <a:latin typeface="Calibri"/>
                <a:cs typeface="Calibri"/>
              </a:rPr>
              <a:t>sau:</a:t>
            </a:r>
            <a:endParaRPr sz="4000">
              <a:latin typeface="Calibri"/>
              <a:cs typeface="Calibri"/>
            </a:endParaRPr>
          </a:p>
          <a:p>
            <a:pPr marL="791210">
              <a:lnSpc>
                <a:spcPct val="100000"/>
              </a:lnSpc>
              <a:spcBef>
                <a:spcPts val="1870"/>
              </a:spcBef>
              <a:tabLst>
                <a:tab pos="1672589" algn="l"/>
                <a:tab pos="2652395" algn="l"/>
                <a:tab pos="3755390" algn="l"/>
                <a:tab pos="4377690" algn="l"/>
                <a:tab pos="5697220" algn="l"/>
                <a:tab pos="6438265" algn="l"/>
              </a:tabLst>
            </a:pP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Từ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	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kết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	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quả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	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ở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	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trên,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	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ta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	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vẽ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9036" y="1437258"/>
            <a:ext cx="105791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b.</a:t>
            </a:r>
            <a:r>
              <a:rPr spc="-45"/>
              <a:t> </a:t>
            </a:r>
            <a:r>
              <a:t>Tiền</a:t>
            </a:r>
            <a:r>
              <a:rPr spc="-40"/>
              <a:t> </a:t>
            </a:r>
            <a:r>
              <a:t>xử</a:t>
            </a:r>
            <a:r>
              <a:rPr spc="-40"/>
              <a:t> </a:t>
            </a:r>
            <a:r>
              <a:t>lý</a:t>
            </a:r>
            <a:r>
              <a:rPr spc="-65"/>
              <a:t> </a:t>
            </a:r>
            <a:r>
              <a:t>và</a:t>
            </a:r>
            <a:r>
              <a:rPr spc="-55"/>
              <a:t> </a:t>
            </a:r>
            <a:r>
              <a:t>trả</a:t>
            </a:r>
            <a:r>
              <a:rPr spc="-50"/>
              <a:t> </a:t>
            </a:r>
            <a:r>
              <a:t>lời</a:t>
            </a:r>
            <a:r>
              <a:rPr spc="-45"/>
              <a:t> </a:t>
            </a:r>
            <a:r>
              <a:t>các</a:t>
            </a:r>
            <a:r>
              <a:rPr spc="-40"/>
              <a:t> </a:t>
            </a:r>
            <a:r>
              <a:t>câu</a:t>
            </a:r>
            <a:r>
              <a:rPr spc="-45"/>
              <a:t> </a:t>
            </a:r>
            <a:r>
              <a:rPr spc="-25"/>
              <a:t>hỏi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29</a:t>
            </a:fld>
            <a:endParaRPr spc="-25"/>
          </a:p>
        </p:txBody>
      </p:sp>
      <p:sp>
        <p:nvSpPr>
          <p:cNvPr id="3" name="object 3"/>
          <p:cNvSpPr txBox="1"/>
          <p:nvPr/>
        </p:nvSpPr>
        <p:spPr>
          <a:xfrm>
            <a:off x="1528317" y="2446781"/>
            <a:ext cx="15374619" cy="5578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Câu</a:t>
            </a:r>
            <a:r>
              <a:rPr sz="4000" b="1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1.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Top</a:t>
            </a:r>
            <a:r>
              <a:rPr sz="4000" b="1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3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quốc</a:t>
            </a:r>
            <a:r>
              <a:rPr sz="4000" b="1" spc="-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gia</a:t>
            </a:r>
            <a:r>
              <a:rPr sz="4000" b="1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có</a:t>
            </a:r>
            <a:r>
              <a:rPr sz="4000" b="1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số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lượng</a:t>
            </a:r>
            <a:r>
              <a:rPr sz="4000" b="1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tử</a:t>
            </a:r>
            <a:r>
              <a:rPr sz="4000" b="1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vong</a:t>
            </a:r>
            <a:r>
              <a:rPr sz="4000" b="1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vì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 spc="-25">
                <a:solidFill>
                  <a:srgbClr val="2F2925"/>
                </a:solidFill>
                <a:latin typeface="Calibri"/>
                <a:cs typeface="Calibri"/>
              </a:rPr>
              <a:t>Covid-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19</a:t>
            </a:r>
            <a:r>
              <a:rPr sz="4000" b="1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nhiều</a:t>
            </a:r>
            <a:r>
              <a:rPr sz="4000" b="1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 spc="-10">
                <a:solidFill>
                  <a:srgbClr val="2F2925"/>
                </a:solidFill>
                <a:latin typeface="Calibri"/>
                <a:cs typeface="Calibri"/>
              </a:rPr>
              <a:t>nhất?</a:t>
            </a:r>
            <a:endParaRPr sz="4000">
              <a:latin typeface="Calibri"/>
              <a:cs typeface="Calibri"/>
            </a:endParaRPr>
          </a:p>
          <a:p>
            <a:pPr marL="583565" indent="-570865" algn="just">
              <a:lnSpc>
                <a:spcPct val="100000"/>
              </a:lnSpc>
              <a:buSzPct val="35000"/>
              <a:buFont typeface="Wingdings"/>
              <a:buChar char=""/>
              <a:tabLst>
                <a:tab pos="583565" algn="l"/>
              </a:tabLst>
            </a:pP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Từ</a:t>
            </a:r>
            <a:r>
              <a:rPr sz="4000" b="1" spc="-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kết</a:t>
            </a:r>
            <a:r>
              <a:rPr sz="4000" b="1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quả</a:t>
            </a:r>
            <a:r>
              <a:rPr sz="4000" b="1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trên,</a:t>
            </a:r>
            <a:r>
              <a:rPr sz="4000" b="1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ta</a:t>
            </a:r>
            <a:r>
              <a:rPr sz="4000" b="1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có</a:t>
            </a:r>
            <a:r>
              <a:rPr sz="4000" b="1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một</a:t>
            </a:r>
            <a:r>
              <a:rPr sz="4000" b="1" spc="-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số</a:t>
            </a:r>
            <a:r>
              <a:rPr sz="4000" b="1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nhận</a:t>
            </a:r>
            <a:r>
              <a:rPr sz="4000" b="1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xét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như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 spc="-20">
                <a:solidFill>
                  <a:srgbClr val="2F2925"/>
                </a:solidFill>
                <a:latin typeface="Calibri"/>
                <a:cs typeface="Calibri"/>
              </a:rPr>
              <a:t>sau:</a:t>
            </a:r>
            <a:endParaRPr sz="4000">
              <a:latin typeface="Calibri"/>
              <a:cs typeface="Calibri"/>
            </a:endParaRPr>
          </a:p>
          <a:p>
            <a:pPr marL="880110" marR="5080" algn="just">
              <a:lnSpc>
                <a:spcPct val="100000"/>
              </a:lnSpc>
              <a:spcBef>
                <a:spcPts val="525"/>
              </a:spcBef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-</a:t>
            </a:r>
            <a:r>
              <a:rPr sz="4000" spc="2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Mỹ</a:t>
            </a:r>
            <a:r>
              <a:rPr sz="4000" spc="21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là</a:t>
            </a:r>
            <a:r>
              <a:rPr sz="4000" spc="2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quốc</a:t>
            </a:r>
            <a:r>
              <a:rPr sz="4000" spc="2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gia</a:t>
            </a:r>
            <a:r>
              <a:rPr sz="4000" spc="21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có</a:t>
            </a:r>
            <a:r>
              <a:rPr sz="4000" spc="2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lượng</a:t>
            </a:r>
            <a:r>
              <a:rPr sz="4000" spc="2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người</a:t>
            </a:r>
            <a:r>
              <a:rPr sz="4000" spc="2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tử</a:t>
            </a:r>
            <a:r>
              <a:rPr sz="4000" spc="204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vong</a:t>
            </a:r>
            <a:r>
              <a:rPr sz="4000" spc="2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vì</a:t>
            </a:r>
            <a:r>
              <a:rPr sz="4000" spc="2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covid</a:t>
            </a:r>
            <a:r>
              <a:rPr sz="4000" spc="229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nhiều</a:t>
            </a:r>
            <a:r>
              <a:rPr sz="4000" spc="2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nhất,</a:t>
            </a:r>
            <a:r>
              <a:rPr sz="4000" spc="21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nguyên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nhân</a:t>
            </a:r>
            <a:r>
              <a:rPr sz="4000" spc="1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có</a:t>
            </a:r>
            <a:r>
              <a:rPr sz="4000" spc="1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thể</a:t>
            </a:r>
            <a:r>
              <a:rPr sz="4000" spc="1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giải</a:t>
            </a:r>
            <a:r>
              <a:rPr sz="4000" spc="114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thích</a:t>
            </a:r>
            <a:r>
              <a:rPr sz="4000" spc="114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là</a:t>
            </a:r>
            <a:r>
              <a:rPr sz="4000" spc="1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do</a:t>
            </a:r>
            <a:r>
              <a:rPr sz="4000" spc="1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thái</a:t>
            </a:r>
            <a:r>
              <a:rPr sz="4000" spc="1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độ</a:t>
            </a:r>
            <a:r>
              <a:rPr sz="4000" spc="1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của</a:t>
            </a:r>
            <a:r>
              <a:rPr sz="4000" spc="1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người</a:t>
            </a:r>
            <a:r>
              <a:rPr sz="4000" spc="1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dân</a:t>
            </a:r>
            <a:r>
              <a:rPr sz="4000" spc="1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đối</a:t>
            </a:r>
            <a:r>
              <a:rPr sz="4000" spc="1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với</a:t>
            </a:r>
            <a:r>
              <a:rPr sz="4000" spc="1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đại</a:t>
            </a:r>
            <a:r>
              <a:rPr sz="4000" spc="1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dịch</a:t>
            </a:r>
            <a:r>
              <a:rPr sz="4000" spc="1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lúc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đó</a:t>
            </a:r>
            <a:r>
              <a:rPr sz="4000" spc="40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khá</a:t>
            </a:r>
            <a:r>
              <a:rPr sz="4000" spc="40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là</a:t>
            </a:r>
            <a:r>
              <a:rPr sz="4000" spc="40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chủ</a:t>
            </a:r>
            <a:r>
              <a:rPr sz="4000" spc="40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quan.</a:t>
            </a:r>
            <a:r>
              <a:rPr sz="4000" spc="39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Họ</a:t>
            </a:r>
            <a:r>
              <a:rPr sz="4000" spc="409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cho</a:t>
            </a:r>
            <a:r>
              <a:rPr sz="4000" spc="40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rằng</a:t>
            </a:r>
            <a:r>
              <a:rPr sz="4000" spc="40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đây</a:t>
            </a:r>
            <a:r>
              <a:rPr sz="4000" spc="409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chỉ</a:t>
            </a:r>
            <a:r>
              <a:rPr sz="4000" spc="39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là</a:t>
            </a:r>
            <a:r>
              <a:rPr sz="4000" spc="409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một</a:t>
            </a:r>
            <a:r>
              <a:rPr sz="4000" spc="409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căn</a:t>
            </a:r>
            <a:r>
              <a:rPr sz="4000" spc="41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bệnh</a:t>
            </a:r>
            <a:r>
              <a:rPr sz="4000" spc="39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cảm</a:t>
            </a:r>
            <a:r>
              <a:rPr sz="4000" spc="40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cúm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thông</a:t>
            </a:r>
            <a:r>
              <a:rPr sz="4000" spc="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thường,</a:t>
            </a:r>
            <a:r>
              <a:rPr sz="4000" spc="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nên</a:t>
            </a:r>
            <a:r>
              <a:rPr sz="4000" spc="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người</a:t>
            </a:r>
            <a:r>
              <a:rPr sz="4000" spc="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dân</a:t>
            </a:r>
            <a:r>
              <a:rPr sz="4000" spc="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không</a:t>
            </a:r>
            <a:r>
              <a:rPr sz="4000" spc="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hề</a:t>
            </a:r>
            <a:r>
              <a:rPr sz="4000" spc="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có</a:t>
            </a:r>
            <a:r>
              <a:rPr sz="4000" spc="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các</a:t>
            </a:r>
            <a:r>
              <a:rPr sz="4000" spc="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biện</a:t>
            </a:r>
            <a:r>
              <a:rPr sz="4000" spc="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pháp</a:t>
            </a:r>
            <a:r>
              <a:rPr sz="4000" spc="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phòng</a:t>
            </a:r>
            <a:r>
              <a:rPr sz="4000" spc="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tránh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như</a:t>
            </a:r>
            <a:r>
              <a:rPr sz="4000" spc="1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đeo</a:t>
            </a:r>
            <a:r>
              <a:rPr sz="4000" spc="1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khẩu</a:t>
            </a:r>
            <a:r>
              <a:rPr sz="4000" spc="1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trang,</a:t>
            </a:r>
            <a:r>
              <a:rPr sz="4000" spc="1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hạn</a:t>
            </a:r>
            <a:r>
              <a:rPr sz="4000" spc="1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chế</a:t>
            </a:r>
            <a:r>
              <a:rPr sz="4000" spc="1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tiếp</a:t>
            </a:r>
            <a:r>
              <a:rPr sz="4000" spc="1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xúc</a:t>
            </a:r>
            <a:r>
              <a:rPr sz="4000" spc="1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nơi</a:t>
            </a:r>
            <a:r>
              <a:rPr sz="4000" spc="1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đông</a:t>
            </a:r>
            <a:r>
              <a:rPr sz="4000" spc="1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người...</a:t>
            </a:r>
            <a:r>
              <a:rPr sz="4000" spc="1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Bên</a:t>
            </a:r>
            <a:r>
              <a:rPr sz="4000" spc="1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cạnh</a:t>
            </a:r>
            <a:r>
              <a:rPr sz="4000" spc="1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đó,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quốc</a:t>
            </a:r>
            <a:r>
              <a:rPr sz="4000" spc="18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gia</a:t>
            </a:r>
            <a:r>
              <a:rPr sz="4000" spc="19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này</a:t>
            </a:r>
            <a:r>
              <a:rPr sz="4000" spc="19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không</a:t>
            </a:r>
            <a:r>
              <a:rPr sz="4000" spc="19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chịu</a:t>
            </a:r>
            <a:r>
              <a:rPr sz="4000" spc="18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điều</a:t>
            </a:r>
            <a:r>
              <a:rPr sz="4000" spc="19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trị</a:t>
            </a:r>
            <a:r>
              <a:rPr sz="4000" spc="18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cho</a:t>
            </a:r>
            <a:r>
              <a:rPr sz="4000" spc="18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những</a:t>
            </a:r>
            <a:r>
              <a:rPr sz="4000" spc="18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người</a:t>
            </a:r>
            <a:r>
              <a:rPr sz="4000" spc="18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mắc</a:t>
            </a:r>
            <a:r>
              <a:rPr sz="4000" spc="18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bệnh,</a:t>
            </a:r>
            <a:r>
              <a:rPr sz="4000" spc="18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từ</a:t>
            </a:r>
            <a:r>
              <a:rPr sz="4000" spc="19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chối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hoàn</a:t>
            </a:r>
            <a:r>
              <a:rPr sz="4000" spc="-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toàn</a:t>
            </a:r>
            <a:r>
              <a:rPr sz="4000" spc="-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các</a:t>
            </a:r>
            <a:r>
              <a:rPr sz="4000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ca</a:t>
            </a:r>
            <a:r>
              <a:rPr sz="4000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nhiễm</a:t>
            </a:r>
            <a:r>
              <a:rPr sz="4000" spc="-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bệnh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của</a:t>
            </a:r>
            <a:r>
              <a:rPr sz="4000" spc="-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người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dân.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81869" y="0"/>
            <a:ext cx="8418830" cy="9837420"/>
            <a:chOff x="9881869" y="0"/>
            <a:chExt cx="8418830" cy="9837420"/>
          </a:xfrm>
        </p:grpSpPr>
        <p:sp>
          <p:nvSpPr>
            <p:cNvPr id="3" name="object 3"/>
            <p:cNvSpPr/>
            <p:nvPr/>
          </p:nvSpPr>
          <p:spPr>
            <a:xfrm>
              <a:off x="9894570" y="0"/>
              <a:ext cx="8393430" cy="9824720"/>
            </a:xfrm>
            <a:custGeom>
              <a:avLst/>
              <a:gdLst/>
              <a:ahLst/>
              <a:cxnLst/>
              <a:rect l="l" t="t" r="r" b="b"/>
              <a:pathLst>
                <a:path w="8393430" h="9824720">
                  <a:moveTo>
                    <a:pt x="8393430" y="655066"/>
                  </a:moveTo>
                  <a:lnTo>
                    <a:pt x="7908747" y="655066"/>
                  </a:lnTo>
                  <a:lnTo>
                    <a:pt x="7917104" y="631799"/>
                  </a:lnTo>
                  <a:lnTo>
                    <a:pt x="7934211" y="584949"/>
                  </a:lnTo>
                  <a:lnTo>
                    <a:pt x="7951825" y="537425"/>
                  </a:lnTo>
                  <a:lnTo>
                    <a:pt x="7969898" y="489229"/>
                  </a:lnTo>
                  <a:lnTo>
                    <a:pt x="7988376" y="440347"/>
                  </a:lnTo>
                  <a:lnTo>
                    <a:pt x="8007223" y="390779"/>
                  </a:lnTo>
                  <a:lnTo>
                    <a:pt x="8042910" y="296164"/>
                  </a:lnTo>
                  <a:lnTo>
                    <a:pt x="8060855" y="248285"/>
                  </a:lnTo>
                  <a:lnTo>
                    <a:pt x="8078775" y="200075"/>
                  </a:lnTo>
                  <a:lnTo>
                    <a:pt x="8096631" y="151561"/>
                  </a:lnTo>
                  <a:lnTo>
                    <a:pt x="8114347" y="102755"/>
                  </a:lnTo>
                  <a:lnTo>
                    <a:pt x="8131873" y="53695"/>
                  </a:lnTo>
                  <a:lnTo>
                    <a:pt x="8149145" y="4406"/>
                  </a:lnTo>
                  <a:lnTo>
                    <a:pt x="8150657" y="0"/>
                  </a:lnTo>
                  <a:lnTo>
                    <a:pt x="8059991" y="0"/>
                  </a:lnTo>
                  <a:lnTo>
                    <a:pt x="8050962" y="25692"/>
                  </a:lnTo>
                  <a:lnTo>
                    <a:pt x="8033791" y="73685"/>
                  </a:lnTo>
                  <a:lnTo>
                    <a:pt x="8016430" y="121462"/>
                  </a:lnTo>
                  <a:lnTo>
                    <a:pt x="7998942" y="168960"/>
                  </a:lnTo>
                  <a:lnTo>
                    <a:pt x="7981391" y="216166"/>
                  </a:lnTo>
                  <a:lnTo>
                    <a:pt x="7963814" y="263055"/>
                  </a:lnTo>
                  <a:lnTo>
                    <a:pt x="7891500" y="454837"/>
                  </a:lnTo>
                  <a:lnTo>
                    <a:pt x="7873314" y="503428"/>
                  </a:lnTo>
                  <a:lnTo>
                    <a:pt x="7855534" y="551370"/>
                  </a:lnTo>
                  <a:lnTo>
                    <a:pt x="7838211" y="598678"/>
                  </a:lnTo>
                  <a:lnTo>
                    <a:pt x="7821396" y="645337"/>
                  </a:lnTo>
                  <a:lnTo>
                    <a:pt x="7817955" y="655066"/>
                  </a:lnTo>
                  <a:lnTo>
                    <a:pt x="3774186" y="655066"/>
                  </a:lnTo>
                  <a:lnTo>
                    <a:pt x="3726688" y="667766"/>
                  </a:lnTo>
                  <a:lnTo>
                    <a:pt x="3632162" y="667766"/>
                  </a:lnTo>
                  <a:lnTo>
                    <a:pt x="3585133" y="680466"/>
                  </a:lnTo>
                  <a:lnTo>
                    <a:pt x="3538270" y="680466"/>
                  </a:lnTo>
                  <a:lnTo>
                    <a:pt x="3491573" y="693166"/>
                  </a:lnTo>
                  <a:lnTo>
                    <a:pt x="3445040" y="693166"/>
                  </a:lnTo>
                  <a:lnTo>
                    <a:pt x="3398685" y="705866"/>
                  </a:lnTo>
                  <a:lnTo>
                    <a:pt x="3352508" y="705866"/>
                  </a:lnTo>
                  <a:lnTo>
                    <a:pt x="3215055" y="743966"/>
                  </a:lnTo>
                  <a:lnTo>
                    <a:pt x="3169602" y="743966"/>
                  </a:lnTo>
                  <a:lnTo>
                    <a:pt x="2726156" y="870966"/>
                  </a:lnTo>
                  <a:lnTo>
                    <a:pt x="2682976" y="896366"/>
                  </a:lnTo>
                  <a:lnTo>
                    <a:pt x="2554821" y="934466"/>
                  </a:lnTo>
                  <a:lnTo>
                    <a:pt x="2512568" y="959866"/>
                  </a:lnTo>
                  <a:lnTo>
                    <a:pt x="2470556" y="972566"/>
                  </a:lnTo>
                  <a:lnTo>
                    <a:pt x="2428773" y="997966"/>
                  </a:lnTo>
                  <a:lnTo>
                    <a:pt x="2345969" y="1023366"/>
                  </a:lnTo>
                  <a:lnTo>
                    <a:pt x="2264143" y="1074166"/>
                  </a:lnTo>
                  <a:lnTo>
                    <a:pt x="2223630" y="1086866"/>
                  </a:lnTo>
                  <a:lnTo>
                    <a:pt x="2183358" y="1112266"/>
                  </a:lnTo>
                  <a:lnTo>
                    <a:pt x="2143353" y="1124966"/>
                  </a:lnTo>
                  <a:lnTo>
                    <a:pt x="2024964" y="1201166"/>
                  </a:lnTo>
                  <a:lnTo>
                    <a:pt x="1986038" y="1213866"/>
                  </a:lnTo>
                  <a:lnTo>
                    <a:pt x="1909038" y="1264666"/>
                  </a:lnTo>
                  <a:lnTo>
                    <a:pt x="1795678" y="1340866"/>
                  </a:lnTo>
                  <a:lnTo>
                    <a:pt x="1684959" y="1417066"/>
                  </a:lnTo>
                  <a:lnTo>
                    <a:pt x="1576971" y="1493266"/>
                  </a:lnTo>
                  <a:lnTo>
                    <a:pt x="1541602" y="1531366"/>
                  </a:lnTo>
                  <a:lnTo>
                    <a:pt x="1506537" y="1556766"/>
                  </a:lnTo>
                  <a:lnTo>
                    <a:pt x="1437373" y="1607566"/>
                  </a:lnTo>
                  <a:lnTo>
                    <a:pt x="1403286" y="1645666"/>
                  </a:lnTo>
                  <a:lnTo>
                    <a:pt x="1336078" y="1696466"/>
                  </a:lnTo>
                  <a:lnTo>
                    <a:pt x="1302981" y="1734566"/>
                  </a:lnTo>
                  <a:lnTo>
                    <a:pt x="1270215" y="1759966"/>
                  </a:lnTo>
                  <a:lnTo>
                    <a:pt x="1237792" y="1798066"/>
                  </a:lnTo>
                  <a:lnTo>
                    <a:pt x="1205712" y="1823466"/>
                  </a:lnTo>
                  <a:lnTo>
                    <a:pt x="1173988" y="1861566"/>
                  </a:lnTo>
                  <a:lnTo>
                    <a:pt x="1142606" y="1886966"/>
                  </a:lnTo>
                  <a:lnTo>
                    <a:pt x="1111580" y="1925066"/>
                  </a:lnTo>
                  <a:lnTo>
                    <a:pt x="1080897" y="1950466"/>
                  </a:lnTo>
                  <a:lnTo>
                    <a:pt x="1050594" y="1988566"/>
                  </a:lnTo>
                  <a:lnTo>
                    <a:pt x="1020635" y="2013966"/>
                  </a:lnTo>
                  <a:lnTo>
                    <a:pt x="991057" y="2052066"/>
                  </a:lnTo>
                  <a:lnTo>
                    <a:pt x="961834" y="2090166"/>
                  </a:lnTo>
                  <a:lnTo>
                    <a:pt x="932992" y="2128266"/>
                  </a:lnTo>
                  <a:lnTo>
                    <a:pt x="904519" y="2153666"/>
                  </a:lnTo>
                  <a:lnTo>
                    <a:pt x="876427" y="2191766"/>
                  </a:lnTo>
                  <a:lnTo>
                    <a:pt x="848715" y="2229866"/>
                  </a:lnTo>
                  <a:lnTo>
                    <a:pt x="821385" y="2267966"/>
                  </a:lnTo>
                  <a:lnTo>
                    <a:pt x="794448" y="2293366"/>
                  </a:lnTo>
                  <a:lnTo>
                    <a:pt x="767892" y="2331466"/>
                  </a:lnTo>
                  <a:lnTo>
                    <a:pt x="741743" y="2369566"/>
                  </a:lnTo>
                  <a:lnTo>
                    <a:pt x="715987" y="2407666"/>
                  </a:lnTo>
                  <a:lnTo>
                    <a:pt x="690626" y="2445766"/>
                  </a:lnTo>
                  <a:lnTo>
                    <a:pt x="665670" y="2483866"/>
                  </a:lnTo>
                  <a:lnTo>
                    <a:pt x="641108" y="2521966"/>
                  </a:lnTo>
                  <a:lnTo>
                    <a:pt x="616966" y="2560066"/>
                  </a:lnTo>
                  <a:lnTo>
                    <a:pt x="593242" y="2598166"/>
                  </a:lnTo>
                  <a:lnTo>
                    <a:pt x="569925" y="2636266"/>
                  </a:lnTo>
                  <a:lnTo>
                    <a:pt x="547027" y="2674366"/>
                  </a:lnTo>
                  <a:lnTo>
                    <a:pt x="524560" y="2712466"/>
                  </a:lnTo>
                  <a:lnTo>
                    <a:pt x="502500" y="2750566"/>
                  </a:lnTo>
                  <a:lnTo>
                    <a:pt x="480885" y="2788666"/>
                  </a:lnTo>
                  <a:lnTo>
                    <a:pt x="459689" y="2839466"/>
                  </a:lnTo>
                  <a:lnTo>
                    <a:pt x="438937" y="2877566"/>
                  </a:lnTo>
                  <a:lnTo>
                    <a:pt x="418617" y="2915666"/>
                  </a:lnTo>
                  <a:lnTo>
                    <a:pt x="398741" y="2953766"/>
                  </a:lnTo>
                  <a:lnTo>
                    <a:pt x="379298" y="2991866"/>
                  </a:lnTo>
                  <a:lnTo>
                    <a:pt x="360311" y="3042666"/>
                  </a:lnTo>
                  <a:lnTo>
                    <a:pt x="341769" y="3080766"/>
                  </a:lnTo>
                  <a:lnTo>
                    <a:pt x="323684" y="3118866"/>
                  </a:lnTo>
                  <a:lnTo>
                    <a:pt x="306044" y="3156966"/>
                  </a:lnTo>
                  <a:lnTo>
                    <a:pt x="288874" y="3207766"/>
                  </a:lnTo>
                  <a:lnTo>
                    <a:pt x="272161" y="3245866"/>
                  </a:lnTo>
                  <a:lnTo>
                    <a:pt x="255917" y="3296666"/>
                  </a:lnTo>
                  <a:lnTo>
                    <a:pt x="240144" y="3334766"/>
                  </a:lnTo>
                  <a:lnTo>
                    <a:pt x="224828" y="3372866"/>
                  </a:lnTo>
                  <a:lnTo>
                    <a:pt x="210007" y="3423666"/>
                  </a:lnTo>
                  <a:lnTo>
                    <a:pt x="195643" y="3461766"/>
                  </a:lnTo>
                  <a:lnTo>
                    <a:pt x="181775" y="3512566"/>
                  </a:lnTo>
                  <a:lnTo>
                    <a:pt x="168389" y="3550666"/>
                  </a:lnTo>
                  <a:lnTo>
                    <a:pt x="155486" y="3601466"/>
                  </a:lnTo>
                  <a:lnTo>
                    <a:pt x="143065" y="3639578"/>
                  </a:lnTo>
                  <a:lnTo>
                    <a:pt x="131152" y="3690378"/>
                  </a:lnTo>
                  <a:lnTo>
                    <a:pt x="119722" y="3728478"/>
                  </a:lnTo>
                  <a:lnTo>
                    <a:pt x="108800" y="3779278"/>
                  </a:lnTo>
                  <a:lnTo>
                    <a:pt x="98386" y="3817366"/>
                  </a:lnTo>
                  <a:lnTo>
                    <a:pt x="88468" y="3868166"/>
                  </a:lnTo>
                  <a:lnTo>
                    <a:pt x="79057" y="3906266"/>
                  </a:lnTo>
                  <a:lnTo>
                    <a:pt x="70167" y="3957066"/>
                  </a:lnTo>
                  <a:lnTo>
                    <a:pt x="61785" y="4007866"/>
                  </a:lnTo>
                  <a:lnTo>
                    <a:pt x="53924" y="4045966"/>
                  </a:lnTo>
                  <a:lnTo>
                    <a:pt x="46583" y="4096766"/>
                  </a:lnTo>
                  <a:lnTo>
                    <a:pt x="39763" y="4147566"/>
                  </a:lnTo>
                  <a:lnTo>
                    <a:pt x="33477" y="4185666"/>
                  </a:lnTo>
                  <a:lnTo>
                    <a:pt x="27711" y="4236466"/>
                  </a:lnTo>
                  <a:lnTo>
                    <a:pt x="22491" y="4287266"/>
                  </a:lnTo>
                  <a:lnTo>
                    <a:pt x="17805" y="4325366"/>
                  </a:lnTo>
                  <a:lnTo>
                    <a:pt x="13652" y="4376166"/>
                  </a:lnTo>
                  <a:lnTo>
                    <a:pt x="10045" y="4426966"/>
                  </a:lnTo>
                  <a:lnTo>
                    <a:pt x="6985" y="4477766"/>
                  </a:lnTo>
                  <a:lnTo>
                    <a:pt x="4483" y="4515866"/>
                  </a:lnTo>
                  <a:lnTo>
                    <a:pt x="2527" y="4566666"/>
                  </a:lnTo>
                  <a:lnTo>
                    <a:pt x="1117" y="4617466"/>
                  </a:lnTo>
                  <a:lnTo>
                    <a:pt x="279" y="4668266"/>
                  </a:lnTo>
                  <a:lnTo>
                    <a:pt x="0" y="4706366"/>
                  </a:lnTo>
                  <a:lnTo>
                    <a:pt x="0" y="5773166"/>
                  </a:lnTo>
                  <a:lnTo>
                    <a:pt x="279" y="5811266"/>
                  </a:lnTo>
                  <a:lnTo>
                    <a:pt x="1117" y="5862066"/>
                  </a:lnTo>
                  <a:lnTo>
                    <a:pt x="2527" y="5912866"/>
                  </a:lnTo>
                  <a:lnTo>
                    <a:pt x="4483" y="5963666"/>
                  </a:lnTo>
                  <a:lnTo>
                    <a:pt x="6985" y="6014466"/>
                  </a:lnTo>
                  <a:lnTo>
                    <a:pt x="10045" y="6052566"/>
                  </a:lnTo>
                  <a:lnTo>
                    <a:pt x="13652" y="6103366"/>
                  </a:lnTo>
                  <a:lnTo>
                    <a:pt x="17805" y="6154166"/>
                  </a:lnTo>
                  <a:lnTo>
                    <a:pt x="22491" y="6192266"/>
                  </a:lnTo>
                  <a:lnTo>
                    <a:pt x="27711" y="6243066"/>
                  </a:lnTo>
                  <a:lnTo>
                    <a:pt x="33477" y="6293866"/>
                  </a:lnTo>
                  <a:lnTo>
                    <a:pt x="39763" y="6344666"/>
                  </a:lnTo>
                  <a:lnTo>
                    <a:pt x="46583" y="6382766"/>
                  </a:lnTo>
                  <a:lnTo>
                    <a:pt x="53924" y="6433566"/>
                  </a:lnTo>
                  <a:lnTo>
                    <a:pt x="61785" y="6484366"/>
                  </a:lnTo>
                  <a:lnTo>
                    <a:pt x="70167" y="6522466"/>
                  </a:lnTo>
                  <a:lnTo>
                    <a:pt x="79057" y="6573266"/>
                  </a:lnTo>
                  <a:lnTo>
                    <a:pt x="88468" y="6611366"/>
                  </a:lnTo>
                  <a:lnTo>
                    <a:pt x="98386" y="6662166"/>
                  </a:lnTo>
                  <a:lnTo>
                    <a:pt x="108800" y="6700266"/>
                  </a:lnTo>
                  <a:lnTo>
                    <a:pt x="119722" y="6751066"/>
                  </a:lnTo>
                  <a:lnTo>
                    <a:pt x="131152" y="6801866"/>
                  </a:lnTo>
                  <a:lnTo>
                    <a:pt x="143065" y="6839966"/>
                  </a:lnTo>
                  <a:lnTo>
                    <a:pt x="155486" y="6890766"/>
                  </a:lnTo>
                  <a:lnTo>
                    <a:pt x="168389" y="6928866"/>
                  </a:lnTo>
                  <a:lnTo>
                    <a:pt x="181775" y="6979666"/>
                  </a:lnTo>
                  <a:lnTo>
                    <a:pt x="195643" y="7017766"/>
                  </a:lnTo>
                  <a:lnTo>
                    <a:pt x="210007" y="7055866"/>
                  </a:lnTo>
                  <a:lnTo>
                    <a:pt x="224828" y="7106666"/>
                  </a:lnTo>
                  <a:lnTo>
                    <a:pt x="240144" y="7144766"/>
                  </a:lnTo>
                  <a:lnTo>
                    <a:pt x="255917" y="7195566"/>
                  </a:lnTo>
                  <a:lnTo>
                    <a:pt x="272161" y="7233666"/>
                  </a:lnTo>
                  <a:lnTo>
                    <a:pt x="288874" y="7271766"/>
                  </a:lnTo>
                  <a:lnTo>
                    <a:pt x="306044" y="7322566"/>
                  </a:lnTo>
                  <a:lnTo>
                    <a:pt x="323684" y="7360666"/>
                  </a:lnTo>
                  <a:lnTo>
                    <a:pt x="341769" y="7398766"/>
                  </a:lnTo>
                  <a:lnTo>
                    <a:pt x="360311" y="7449566"/>
                  </a:lnTo>
                  <a:lnTo>
                    <a:pt x="379298" y="7487666"/>
                  </a:lnTo>
                  <a:lnTo>
                    <a:pt x="398741" y="7525766"/>
                  </a:lnTo>
                  <a:lnTo>
                    <a:pt x="418617" y="7563866"/>
                  </a:lnTo>
                  <a:lnTo>
                    <a:pt x="438937" y="7601966"/>
                  </a:lnTo>
                  <a:lnTo>
                    <a:pt x="459689" y="7652766"/>
                  </a:lnTo>
                  <a:lnTo>
                    <a:pt x="480885" y="7690866"/>
                  </a:lnTo>
                  <a:lnTo>
                    <a:pt x="502500" y="7728966"/>
                  </a:lnTo>
                  <a:lnTo>
                    <a:pt x="524560" y="7767066"/>
                  </a:lnTo>
                  <a:lnTo>
                    <a:pt x="547027" y="7805166"/>
                  </a:lnTo>
                  <a:lnTo>
                    <a:pt x="569925" y="7843266"/>
                  </a:lnTo>
                  <a:lnTo>
                    <a:pt x="593242" y="7881366"/>
                  </a:lnTo>
                  <a:lnTo>
                    <a:pt x="616966" y="7919466"/>
                  </a:lnTo>
                  <a:lnTo>
                    <a:pt x="641108" y="7957566"/>
                  </a:lnTo>
                  <a:lnTo>
                    <a:pt x="665670" y="7995666"/>
                  </a:lnTo>
                  <a:lnTo>
                    <a:pt x="690626" y="8033766"/>
                  </a:lnTo>
                  <a:lnTo>
                    <a:pt x="715987" y="8071866"/>
                  </a:lnTo>
                  <a:lnTo>
                    <a:pt x="741743" y="8109966"/>
                  </a:lnTo>
                  <a:lnTo>
                    <a:pt x="767892" y="8148066"/>
                  </a:lnTo>
                  <a:lnTo>
                    <a:pt x="794448" y="8186166"/>
                  </a:lnTo>
                  <a:lnTo>
                    <a:pt x="821385" y="8224266"/>
                  </a:lnTo>
                  <a:lnTo>
                    <a:pt x="848715" y="8249666"/>
                  </a:lnTo>
                  <a:lnTo>
                    <a:pt x="876427" y="8287766"/>
                  </a:lnTo>
                  <a:lnTo>
                    <a:pt x="904519" y="8325866"/>
                  </a:lnTo>
                  <a:lnTo>
                    <a:pt x="932992" y="8363966"/>
                  </a:lnTo>
                  <a:lnTo>
                    <a:pt x="961834" y="8389366"/>
                  </a:lnTo>
                  <a:lnTo>
                    <a:pt x="991057" y="8427466"/>
                  </a:lnTo>
                  <a:lnTo>
                    <a:pt x="1020635" y="8465566"/>
                  </a:lnTo>
                  <a:lnTo>
                    <a:pt x="1050594" y="8490966"/>
                  </a:lnTo>
                  <a:lnTo>
                    <a:pt x="1080897" y="8529066"/>
                  </a:lnTo>
                  <a:lnTo>
                    <a:pt x="1111580" y="8554466"/>
                  </a:lnTo>
                  <a:lnTo>
                    <a:pt x="1142606" y="8592566"/>
                  </a:lnTo>
                  <a:lnTo>
                    <a:pt x="1173988" y="8630666"/>
                  </a:lnTo>
                  <a:lnTo>
                    <a:pt x="1205712" y="8656066"/>
                  </a:lnTo>
                  <a:lnTo>
                    <a:pt x="1237792" y="8694166"/>
                  </a:lnTo>
                  <a:lnTo>
                    <a:pt x="1302981" y="8744966"/>
                  </a:lnTo>
                  <a:lnTo>
                    <a:pt x="1336078" y="8783066"/>
                  </a:lnTo>
                  <a:lnTo>
                    <a:pt x="1403286" y="8833866"/>
                  </a:lnTo>
                  <a:lnTo>
                    <a:pt x="1437373" y="8871966"/>
                  </a:lnTo>
                  <a:lnTo>
                    <a:pt x="1471790" y="8897366"/>
                  </a:lnTo>
                  <a:lnTo>
                    <a:pt x="1541602" y="8948166"/>
                  </a:lnTo>
                  <a:lnTo>
                    <a:pt x="1576971" y="8986266"/>
                  </a:lnTo>
                  <a:lnTo>
                    <a:pt x="1648650" y="9037066"/>
                  </a:lnTo>
                  <a:lnTo>
                    <a:pt x="1758467" y="9113266"/>
                  </a:lnTo>
                  <a:lnTo>
                    <a:pt x="1870964" y="9189466"/>
                  </a:lnTo>
                  <a:lnTo>
                    <a:pt x="1986038" y="9265666"/>
                  </a:lnTo>
                  <a:lnTo>
                    <a:pt x="2024964" y="9278366"/>
                  </a:lnTo>
                  <a:lnTo>
                    <a:pt x="2143353" y="9354566"/>
                  </a:lnTo>
                  <a:lnTo>
                    <a:pt x="2183358" y="9367266"/>
                  </a:lnTo>
                  <a:lnTo>
                    <a:pt x="2264143" y="9418066"/>
                  </a:lnTo>
                  <a:lnTo>
                    <a:pt x="2304935" y="9430766"/>
                  </a:lnTo>
                  <a:lnTo>
                    <a:pt x="2345969" y="9456166"/>
                  </a:lnTo>
                  <a:lnTo>
                    <a:pt x="2387244" y="9468866"/>
                  </a:lnTo>
                  <a:lnTo>
                    <a:pt x="2428773" y="9494266"/>
                  </a:lnTo>
                  <a:lnTo>
                    <a:pt x="2512568" y="9519666"/>
                  </a:lnTo>
                  <a:lnTo>
                    <a:pt x="2554821" y="9545066"/>
                  </a:lnTo>
                  <a:lnTo>
                    <a:pt x="2640038" y="9570466"/>
                  </a:lnTo>
                  <a:lnTo>
                    <a:pt x="2682976" y="9595866"/>
                  </a:lnTo>
                  <a:lnTo>
                    <a:pt x="3215055" y="9748266"/>
                  </a:lnTo>
                  <a:lnTo>
                    <a:pt x="3260687" y="9748266"/>
                  </a:lnTo>
                  <a:lnTo>
                    <a:pt x="3352508" y="9773666"/>
                  </a:lnTo>
                  <a:lnTo>
                    <a:pt x="3398685" y="9773666"/>
                  </a:lnTo>
                  <a:lnTo>
                    <a:pt x="3445040" y="9786366"/>
                  </a:lnTo>
                  <a:lnTo>
                    <a:pt x="3491573" y="9786366"/>
                  </a:lnTo>
                  <a:lnTo>
                    <a:pt x="3538270" y="9799066"/>
                  </a:lnTo>
                  <a:lnTo>
                    <a:pt x="3585133" y="9799066"/>
                  </a:lnTo>
                  <a:lnTo>
                    <a:pt x="3632162" y="9811766"/>
                  </a:lnTo>
                  <a:lnTo>
                    <a:pt x="3726688" y="9811766"/>
                  </a:lnTo>
                  <a:lnTo>
                    <a:pt x="3774186" y="9824466"/>
                  </a:lnTo>
                  <a:lnTo>
                    <a:pt x="8393430" y="9824479"/>
                  </a:lnTo>
                  <a:lnTo>
                    <a:pt x="8393430" y="2236330"/>
                  </a:lnTo>
                  <a:lnTo>
                    <a:pt x="8393430" y="2089124"/>
                  </a:lnTo>
                  <a:lnTo>
                    <a:pt x="8393430" y="655066"/>
                  </a:lnTo>
                  <a:close/>
                </a:path>
              </a:pathLst>
            </a:custGeom>
            <a:solidFill>
              <a:srgbClr val="2F29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894569" y="643890"/>
              <a:ext cx="8393430" cy="9180830"/>
            </a:xfrm>
            <a:custGeom>
              <a:avLst/>
              <a:gdLst/>
              <a:ahLst/>
              <a:cxnLst/>
              <a:rect l="l" t="t" r="r" b="b"/>
              <a:pathLst>
                <a:path w="8393430" h="9180830">
                  <a:moveTo>
                    <a:pt x="4062222" y="0"/>
                  </a:moveTo>
                  <a:lnTo>
                    <a:pt x="8393430" y="0"/>
                  </a:lnTo>
                </a:path>
                <a:path w="8393430" h="9180830">
                  <a:moveTo>
                    <a:pt x="8393430" y="9180576"/>
                  </a:moveTo>
                  <a:lnTo>
                    <a:pt x="4062222" y="9180576"/>
                  </a:lnTo>
                  <a:lnTo>
                    <a:pt x="4013868" y="9180294"/>
                  </a:lnTo>
                  <a:lnTo>
                    <a:pt x="3965650" y="9179450"/>
                  </a:lnTo>
                  <a:lnTo>
                    <a:pt x="3917569" y="9178048"/>
                  </a:lnTo>
                  <a:lnTo>
                    <a:pt x="3869630" y="9176090"/>
                  </a:lnTo>
                  <a:lnTo>
                    <a:pt x="3821835" y="9173580"/>
                  </a:lnTo>
                  <a:lnTo>
                    <a:pt x="3774188" y="9170521"/>
                  </a:lnTo>
                  <a:lnTo>
                    <a:pt x="3726691" y="9166916"/>
                  </a:lnTo>
                  <a:lnTo>
                    <a:pt x="3679348" y="9162767"/>
                  </a:lnTo>
                  <a:lnTo>
                    <a:pt x="3632162" y="9158079"/>
                  </a:lnTo>
                  <a:lnTo>
                    <a:pt x="3585136" y="9152854"/>
                  </a:lnTo>
                  <a:lnTo>
                    <a:pt x="3538273" y="9147096"/>
                  </a:lnTo>
                  <a:lnTo>
                    <a:pt x="3491575" y="9140806"/>
                  </a:lnTo>
                  <a:lnTo>
                    <a:pt x="3445048" y="9133990"/>
                  </a:lnTo>
                  <a:lnTo>
                    <a:pt x="3398692" y="9126649"/>
                  </a:lnTo>
                  <a:lnTo>
                    <a:pt x="3352512" y="9118787"/>
                  </a:lnTo>
                  <a:lnTo>
                    <a:pt x="3306511" y="9110406"/>
                  </a:lnTo>
                  <a:lnTo>
                    <a:pt x="3260691" y="9101511"/>
                  </a:lnTo>
                  <a:lnTo>
                    <a:pt x="3215056" y="9092104"/>
                  </a:lnTo>
                  <a:lnTo>
                    <a:pt x="3169609" y="9082188"/>
                  </a:lnTo>
                  <a:lnTo>
                    <a:pt x="3124353" y="9071767"/>
                  </a:lnTo>
                  <a:lnTo>
                    <a:pt x="3079291" y="9060843"/>
                  </a:lnTo>
                  <a:lnTo>
                    <a:pt x="3034427" y="9049419"/>
                  </a:lnTo>
                  <a:lnTo>
                    <a:pt x="2989763" y="9037500"/>
                  </a:lnTo>
                  <a:lnTo>
                    <a:pt x="2945303" y="9025087"/>
                  </a:lnTo>
                  <a:lnTo>
                    <a:pt x="2901049" y="9012184"/>
                  </a:lnTo>
                  <a:lnTo>
                    <a:pt x="2857005" y="8998794"/>
                  </a:lnTo>
                  <a:lnTo>
                    <a:pt x="2813173" y="8984920"/>
                  </a:lnTo>
                  <a:lnTo>
                    <a:pt x="2769558" y="8970566"/>
                  </a:lnTo>
                  <a:lnTo>
                    <a:pt x="2726162" y="8955734"/>
                  </a:lnTo>
                  <a:lnTo>
                    <a:pt x="2682988" y="8940427"/>
                  </a:lnTo>
                  <a:lnTo>
                    <a:pt x="2640039" y="8924649"/>
                  </a:lnTo>
                  <a:lnTo>
                    <a:pt x="2597319" y="8908403"/>
                  </a:lnTo>
                  <a:lnTo>
                    <a:pt x="2554830" y="8891692"/>
                  </a:lnTo>
                  <a:lnTo>
                    <a:pt x="2512576" y="8874519"/>
                  </a:lnTo>
                  <a:lnTo>
                    <a:pt x="2470560" y="8856886"/>
                  </a:lnTo>
                  <a:lnTo>
                    <a:pt x="2428785" y="8838798"/>
                  </a:lnTo>
                  <a:lnTo>
                    <a:pt x="2387253" y="8820257"/>
                  </a:lnTo>
                  <a:lnTo>
                    <a:pt x="2345969" y="8801267"/>
                  </a:lnTo>
                  <a:lnTo>
                    <a:pt x="2304935" y="8781830"/>
                  </a:lnTo>
                  <a:lnTo>
                    <a:pt x="2264155" y="8761950"/>
                  </a:lnTo>
                  <a:lnTo>
                    <a:pt x="2223631" y="8741630"/>
                  </a:lnTo>
                  <a:lnTo>
                    <a:pt x="2183366" y="8720872"/>
                  </a:lnTo>
                  <a:lnTo>
                    <a:pt x="2143364" y="8699681"/>
                  </a:lnTo>
                  <a:lnTo>
                    <a:pt x="2103628" y="8678058"/>
                  </a:lnTo>
                  <a:lnTo>
                    <a:pt x="2064161" y="8656008"/>
                  </a:lnTo>
                  <a:lnTo>
                    <a:pt x="2024966" y="8633533"/>
                  </a:lnTo>
                  <a:lnTo>
                    <a:pt x="1986046" y="8610637"/>
                  </a:lnTo>
                  <a:lnTo>
                    <a:pt x="1947404" y="8587322"/>
                  </a:lnTo>
                  <a:lnTo>
                    <a:pt x="1909044" y="8563592"/>
                  </a:lnTo>
                  <a:lnTo>
                    <a:pt x="1870968" y="8539449"/>
                  </a:lnTo>
                  <a:lnTo>
                    <a:pt x="1833180" y="8514898"/>
                  </a:lnTo>
                  <a:lnTo>
                    <a:pt x="1795682" y="8489940"/>
                  </a:lnTo>
                  <a:lnTo>
                    <a:pt x="1758479" y="8464580"/>
                  </a:lnTo>
                  <a:lnTo>
                    <a:pt x="1721572" y="8438820"/>
                  </a:lnTo>
                  <a:lnTo>
                    <a:pt x="1684965" y="8412663"/>
                  </a:lnTo>
                  <a:lnTo>
                    <a:pt x="1648662" y="8386113"/>
                  </a:lnTo>
                  <a:lnTo>
                    <a:pt x="1612665" y="8359173"/>
                  </a:lnTo>
                  <a:lnTo>
                    <a:pt x="1576977" y="8331845"/>
                  </a:lnTo>
                  <a:lnTo>
                    <a:pt x="1541602" y="8304133"/>
                  </a:lnTo>
                  <a:lnTo>
                    <a:pt x="1506542" y="8276039"/>
                  </a:lnTo>
                  <a:lnTo>
                    <a:pt x="1471802" y="8247568"/>
                  </a:lnTo>
                  <a:lnTo>
                    <a:pt x="1437383" y="8218722"/>
                  </a:lnTo>
                  <a:lnTo>
                    <a:pt x="1403289" y="8189505"/>
                  </a:lnTo>
                  <a:lnTo>
                    <a:pt x="1369523" y="8159918"/>
                  </a:lnTo>
                  <a:lnTo>
                    <a:pt x="1336088" y="8129967"/>
                  </a:lnTo>
                  <a:lnTo>
                    <a:pt x="1302988" y="8099653"/>
                  </a:lnTo>
                  <a:lnTo>
                    <a:pt x="1270225" y="8068979"/>
                  </a:lnTo>
                  <a:lnTo>
                    <a:pt x="1237803" y="8037950"/>
                  </a:lnTo>
                  <a:lnTo>
                    <a:pt x="1205724" y="8006567"/>
                  </a:lnTo>
                  <a:lnTo>
                    <a:pt x="1173993" y="7974834"/>
                  </a:lnTo>
                  <a:lnTo>
                    <a:pt x="1142611" y="7942755"/>
                  </a:lnTo>
                  <a:lnTo>
                    <a:pt x="1111582" y="7910332"/>
                  </a:lnTo>
                  <a:lnTo>
                    <a:pt x="1080909" y="7877569"/>
                  </a:lnTo>
                  <a:lnTo>
                    <a:pt x="1050595" y="7844467"/>
                  </a:lnTo>
                  <a:lnTo>
                    <a:pt x="1020644" y="7811032"/>
                  </a:lnTo>
                  <a:lnTo>
                    <a:pt x="991059" y="7777265"/>
                  </a:lnTo>
                  <a:lnTo>
                    <a:pt x="961841" y="7743171"/>
                  </a:lnTo>
                  <a:lnTo>
                    <a:pt x="932996" y="7708751"/>
                  </a:lnTo>
                  <a:lnTo>
                    <a:pt x="904525" y="7674009"/>
                  </a:lnTo>
                  <a:lnTo>
                    <a:pt x="876433" y="7638949"/>
                  </a:lnTo>
                  <a:lnTo>
                    <a:pt x="848721" y="7603573"/>
                  </a:lnTo>
                  <a:lnTo>
                    <a:pt x="821394" y="7567884"/>
                  </a:lnTo>
                  <a:lnTo>
                    <a:pt x="794454" y="7531886"/>
                  </a:lnTo>
                  <a:lnTo>
                    <a:pt x="767904" y="7495582"/>
                  </a:lnTo>
                  <a:lnTo>
                    <a:pt x="741747" y="7458974"/>
                  </a:lnTo>
                  <a:lnTo>
                    <a:pt x="715988" y="7422066"/>
                  </a:lnTo>
                  <a:lnTo>
                    <a:pt x="690628" y="7384862"/>
                  </a:lnTo>
                  <a:lnTo>
                    <a:pt x="665671" y="7347363"/>
                  </a:lnTo>
                  <a:lnTo>
                    <a:pt x="641120" y="7309574"/>
                  </a:lnTo>
                  <a:lnTo>
                    <a:pt x="616978" y="7271497"/>
                  </a:lnTo>
                  <a:lnTo>
                    <a:pt x="593248" y="7233135"/>
                  </a:lnTo>
                  <a:lnTo>
                    <a:pt x="569933" y="7194492"/>
                  </a:lnTo>
                  <a:lnTo>
                    <a:pt x="547037" y="7155571"/>
                  </a:lnTo>
                  <a:lnTo>
                    <a:pt x="524563" y="7116375"/>
                  </a:lnTo>
                  <a:lnTo>
                    <a:pt x="502513" y="7076906"/>
                  </a:lnTo>
                  <a:lnTo>
                    <a:pt x="480891" y="7037169"/>
                  </a:lnTo>
                  <a:lnTo>
                    <a:pt x="459699" y="6997166"/>
                  </a:lnTo>
                  <a:lnTo>
                    <a:pt x="438942" y="6956900"/>
                  </a:lnTo>
                  <a:lnTo>
                    <a:pt x="418622" y="6916374"/>
                  </a:lnTo>
                  <a:lnTo>
                    <a:pt x="398742" y="6875592"/>
                  </a:lnTo>
                  <a:lnTo>
                    <a:pt x="379305" y="6834557"/>
                  </a:lnTo>
                  <a:lnTo>
                    <a:pt x="360315" y="6793271"/>
                  </a:lnTo>
                  <a:lnTo>
                    <a:pt x="341775" y="6751739"/>
                  </a:lnTo>
                  <a:lnTo>
                    <a:pt x="323687" y="6709962"/>
                  </a:lnTo>
                  <a:lnTo>
                    <a:pt x="306055" y="6667944"/>
                  </a:lnTo>
                  <a:lnTo>
                    <a:pt x="288881" y="6625688"/>
                  </a:lnTo>
                  <a:lnTo>
                    <a:pt x="272170" y="6583198"/>
                  </a:lnTo>
                  <a:lnTo>
                    <a:pt x="255924" y="6540476"/>
                  </a:lnTo>
                  <a:lnTo>
                    <a:pt x="240146" y="6497526"/>
                  </a:lnTo>
                  <a:lnTo>
                    <a:pt x="224840" y="6454350"/>
                  </a:lnTo>
                  <a:lnTo>
                    <a:pt x="210008" y="6410952"/>
                  </a:lnTo>
                  <a:lnTo>
                    <a:pt x="195654" y="6367335"/>
                  </a:lnTo>
                  <a:lnTo>
                    <a:pt x="181780" y="6323502"/>
                  </a:lnTo>
                  <a:lnTo>
                    <a:pt x="168390" y="6279456"/>
                  </a:lnTo>
                  <a:lnTo>
                    <a:pt x="155488" y="6235201"/>
                  </a:lnTo>
                  <a:lnTo>
                    <a:pt x="143075" y="6190738"/>
                  </a:lnTo>
                  <a:lnTo>
                    <a:pt x="131155" y="6146072"/>
                  </a:lnTo>
                  <a:lnTo>
                    <a:pt x="119732" y="6101206"/>
                  </a:lnTo>
                  <a:lnTo>
                    <a:pt x="108808" y="6056142"/>
                  </a:lnTo>
                  <a:lnTo>
                    <a:pt x="98386" y="6010884"/>
                  </a:lnTo>
                  <a:lnTo>
                    <a:pt x="88471" y="5965435"/>
                  </a:lnTo>
                  <a:lnTo>
                    <a:pt x="79064" y="5919798"/>
                  </a:lnTo>
                  <a:lnTo>
                    <a:pt x="70168" y="5873976"/>
                  </a:lnTo>
                  <a:lnTo>
                    <a:pt x="61788" y="5827973"/>
                  </a:lnTo>
                  <a:lnTo>
                    <a:pt x="53926" y="5781791"/>
                  </a:lnTo>
                  <a:lnTo>
                    <a:pt x="46585" y="5735433"/>
                  </a:lnTo>
                  <a:lnTo>
                    <a:pt x="39768" y="5688903"/>
                  </a:lnTo>
                  <a:lnTo>
                    <a:pt x="33479" y="5642203"/>
                  </a:lnTo>
                  <a:lnTo>
                    <a:pt x="27721" y="5595338"/>
                  </a:lnTo>
                  <a:lnTo>
                    <a:pt x="22496" y="5548309"/>
                  </a:lnTo>
                  <a:lnTo>
                    <a:pt x="17807" y="5501120"/>
                  </a:lnTo>
                  <a:lnTo>
                    <a:pt x="13659" y="5453775"/>
                  </a:lnTo>
                  <a:lnTo>
                    <a:pt x="10054" y="5406276"/>
                  </a:lnTo>
                  <a:lnTo>
                    <a:pt x="6995" y="5358626"/>
                  </a:lnTo>
                  <a:lnTo>
                    <a:pt x="4485" y="5310828"/>
                  </a:lnTo>
                  <a:lnTo>
                    <a:pt x="2527" y="5262887"/>
                  </a:lnTo>
                  <a:lnTo>
                    <a:pt x="1125" y="5214804"/>
                  </a:lnTo>
                  <a:lnTo>
                    <a:pt x="281" y="5166583"/>
                  </a:lnTo>
                  <a:lnTo>
                    <a:pt x="0" y="5118226"/>
                  </a:lnTo>
                  <a:lnTo>
                    <a:pt x="0" y="4062348"/>
                  </a:lnTo>
                  <a:lnTo>
                    <a:pt x="281" y="4013992"/>
                  </a:lnTo>
                  <a:lnTo>
                    <a:pt x="1125" y="3965771"/>
                  </a:lnTo>
                  <a:lnTo>
                    <a:pt x="2527" y="3917688"/>
                  </a:lnTo>
                  <a:lnTo>
                    <a:pt x="4485" y="3869747"/>
                  </a:lnTo>
                  <a:lnTo>
                    <a:pt x="6995" y="3821949"/>
                  </a:lnTo>
                  <a:lnTo>
                    <a:pt x="10054" y="3774299"/>
                  </a:lnTo>
                  <a:lnTo>
                    <a:pt x="13659" y="3726800"/>
                  </a:lnTo>
                  <a:lnTo>
                    <a:pt x="17807" y="3679455"/>
                  </a:lnTo>
                  <a:lnTo>
                    <a:pt x="22496" y="3632266"/>
                  </a:lnTo>
                  <a:lnTo>
                    <a:pt x="27721" y="3585237"/>
                  </a:lnTo>
                  <a:lnTo>
                    <a:pt x="33479" y="3538372"/>
                  </a:lnTo>
                  <a:lnTo>
                    <a:pt x="39768" y="3491672"/>
                  </a:lnTo>
                  <a:lnTo>
                    <a:pt x="46585" y="3445142"/>
                  </a:lnTo>
                  <a:lnTo>
                    <a:pt x="53926" y="3398784"/>
                  </a:lnTo>
                  <a:lnTo>
                    <a:pt x="61788" y="3352602"/>
                  </a:lnTo>
                  <a:lnTo>
                    <a:pt x="70168" y="3306599"/>
                  </a:lnTo>
                  <a:lnTo>
                    <a:pt x="79064" y="3260777"/>
                  </a:lnTo>
                  <a:lnTo>
                    <a:pt x="88471" y="3215140"/>
                  </a:lnTo>
                  <a:lnTo>
                    <a:pt x="98386" y="3169691"/>
                  </a:lnTo>
                  <a:lnTo>
                    <a:pt x="108808" y="3124433"/>
                  </a:lnTo>
                  <a:lnTo>
                    <a:pt x="119732" y="3079369"/>
                  </a:lnTo>
                  <a:lnTo>
                    <a:pt x="131155" y="3034503"/>
                  </a:lnTo>
                  <a:lnTo>
                    <a:pt x="143075" y="2989837"/>
                  </a:lnTo>
                  <a:lnTo>
                    <a:pt x="155488" y="2945374"/>
                  </a:lnTo>
                  <a:lnTo>
                    <a:pt x="168390" y="2901119"/>
                  </a:lnTo>
                  <a:lnTo>
                    <a:pt x="181780" y="2857073"/>
                  </a:lnTo>
                  <a:lnTo>
                    <a:pt x="195654" y="2813240"/>
                  </a:lnTo>
                  <a:lnTo>
                    <a:pt x="210008" y="2769623"/>
                  </a:lnTo>
                  <a:lnTo>
                    <a:pt x="224840" y="2726225"/>
                  </a:lnTo>
                  <a:lnTo>
                    <a:pt x="240146" y="2683049"/>
                  </a:lnTo>
                  <a:lnTo>
                    <a:pt x="255924" y="2640099"/>
                  </a:lnTo>
                  <a:lnTo>
                    <a:pt x="272170" y="2597377"/>
                  </a:lnTo>
                  <a:lnTo>
                    <a:pt x="288881" y="2554887"/>
                  </a:lnTo>
                  <a:lnTo>
                    <a:pt x="306055" y="2512631"/>
                  </a:lnTo>
                  <a:lnTo>
                    <a:pt x="323687" y="2470613"/>
                  </a:lnTo>
                  <a:lnTo>
                    <a:pt x="341775" y="2428836"/>
                  </a:lnTo>
                  <a:lnTo>
                    <a:pt x="360315" y="2387304"/>
                  </a:lnTo>
                  <a:lnTo>
                    <a:pt x="379305" y="2346018"/>
                  </a:lnTo>
                  <a:lnTo>
                    <a:pt x="398742" y="2304983"/>
                  </a:lnTo>
                  <a:lnTo>
                    <a:pt x="418622" y="2264201"/>
                  </a:lnTo>
                  <a:lnTo>
                    <a:pt x="438942" y="2223675"/>
                  </a:lnTo>
                  <a:lnTo>
                    <a:pt x="459699" y="2183409"/>
                  </a:lnTo>
                  <a:lnTo>
                    <a:pt x="480891" y="2143406"/>
                  </a:lnTo>
                  <a:lnTo>
                    <a:pt x="502513" y="2103669"/>
                  </a:lnTo>
                  <a:lnTo>
                    <a:pt x="524563" y="2064200"/>
                  </a:lnTo>
                  <a:lnTo>
                    <a:pt x="547037" y="2025004"/>
                  </a:lnTo>
                  <a:lnTo>
                    <a:pt x="569933" y="1986083"/>
                  </a:lnTo>
                  <a:lnTo>
                    <a:pt x="593248" y="1947440"/>
                  </a:lnTo>
                  <a:lnTo>
                    <a:pt x="616978" y="1909078"/>
                  </a:lnTo>
                  <a:lnTo>
                    <a:pt x="641120" y="1871001"/>
                  </a:lnTo>
                  <a:lnTo>
                    <a:pt x="665671" y="1833212"/>
                  </a:lnTo>
                  <a:lnTo>
                    <a:pt x="690628" y="1795713"/>
                  </a:lnTo>
                  <a:lnTo>
                    <a:pt x="715988" y="1758509"/>
                  </a:lnTo>
                  <a:lnTo>
                    <a:pt x="741747" y="1721601"/>
                  </a:lnTo>
                  <a:lnTo>
                    <a:pt x="767904" y="1684993"/>
                  </a:lnTo>
                  <a:lnTo>
                    <a:pt x="794454" y="1648689"/>
                  </a:lnTo>
                  <a:lnTo>
                    <a:pt x="821394" y="1612691"/>
                  </a:lnTo>
                  <a:lnTo>
                    <a:pt x="848721" y="1577002"/>
                  </a:lnTo>
                  <a:lnTo>
                    <a:pt x="876433" y="1541626"/>
                  </a:lnTo>
                  <a:lnTo>
                    <a:pt x="904525" y="1506566"/>
                  </a:lnTo>
                  <a:lnTo>
                    <a:pt x="932996" y="1471824"/>
                  </a:lnTo>
                  <a:lnTo>
                    <a:pt x="961841" y="1437404"/>
                  </a:lnTo>
                  <a:lnTo>
                    <a:pt x="991059" y="1403310"/>
                  </a:lnTo>
                  <a:lnTo>
                    <a:pt x="1020644" y="1369543"/>
                  </a:lnTo>
                  <a:lnTo>
                    <a:pt x="1050595" y="1336108"/>
                  </a:lnTo>
                  <a:lnTo>
                    <a:pt x="1080909" y="1303006"/>
                  </a:lnTo>
                  <a:lnTo>
                    <a:pt x="1111582" y="1270243"/>
                  </a:lnTo>
                  <a:lnTo>
                    <a:pt x="1142611" y="1237820"/>
                  </a:lnTo>
                  <a:lnTo>
                    <a:pt x="1173993" y="1205741"/>
                  </a:lnTo>
                  <a:lnTo>
                    <a:pt x="1205724" y="1174008"/>
                  </a:lnTo>
                  <a:lnTo>
                    <a:pt x="1237803" y="1142625"/>
                  </a:lnTo>
                  <a:lnTo>
                    <a:pt x="1270225" y="1111596"/>
                  </a:lnTo>
                  <a:lnTo>
                    <a:pt x="1302988" y="1080922"/>
                  </a:lnTo>
                  <a:lnTo>
                    <a:pt x="1336088" y="1050608"/>
                  </a:lnTo>
                  <a:lnTo>
                    <a:pt x="1369523" y="1020657"/>
                  </a:lnTo>
                  <a:lnTo>
                    <a:pt x="1403289" y="991070"/>
                  </a:lnTo>
                  <a:lnTo>
                    <a:pt x="1437383" y="961853"/>
                  </a:lnTo>
                  <a:lnTo>
                    <a:pt x="1471802" y="933007"/>
                  </a:lnTo>
                  <a:lnTo>
                    <a:pt x="1506542" y="904536"/>
                  </a:lnTo>
                  <a:lnTo>
                    <a:pt x="1541602" y="876442"/>
                  </a:lnTo>
                  <a:lnTo>
                    <a:pt x="1576977" y="848730"/>
                  </a:lnTo>
                  <a:lnTo>
                    <a:pt x="1612665" y="821402"/>
                  </a:lnTo>
                  <a:lnTo>
                    <a:pt x="1648662" y="794462"/>
                  </a:lnTo>
                  <a:lnTo>
                    <a:pt x="1684965" y="767912"/>
                  </a:lnTo>
                  <a:lnTo>
                    <a:pt x="1721572" y="741755"/>
                  </a:lnTo>
                  <a:lnTo>
                    <a:pt x="1758479" y="715995"/>
                  </a:lnTo>
                  <a:lnTo>
                    <a:pt x="1795682" y="690635"/>
                  </a:lnTo>
                  <a:lnTo>
                    <a:pt x="1833180" y="665677"/>
                  </a:lnTo>
                  <a:lnTo>
                    <a:pt x="1870968" y="641126"/>
                  </a:lnTo>
                  <a:lnTo>
                    <a:pt x="1909044" y="616983"/>
                  </a:lnTo>
                  <a:lnTo>
                    <a:pt x="1947404" y="593253"/>
                  </a:lnTo>
                  <a:lnTo>
                    <a:pt x="1986046" y="569938"/>
                  </a:lnTo>
                  <a:lnTo>
                    <a:pt x="2024966" y="547042"/>
                  </a:lnTo>
                  <a:lnTo>
                    <a:pt x="2064161" y="524567"/>
                  </a:lnTo>
                  <a:lnTo>
                    <a:pt x="2103628" y="502517"/>
                  </a:lnTo>
                  <a:lnTo>
                    <a:pt x="2143364" y="480894"/>
                  </a:lnTo>
                  <a:lnTo>
                    <a:pt x="2183366" y="459703"/>
                  </a:lnTo>
                  <a:lnTo>
                    <a:pt x="2223631" y="438945"/>
                  </a:lnTo>
                  <a:lnTo>
                    <a:pt x="2264155" y="418625"/>
                  </a:lnTo>
                  <a:lnTo>
                    <a:pt x="2304935" y="398745"/>
                  </a:lnTo>
                  <a:lnTo>
                    <a:pt x="2345969" y="379308"/>
                  </a:lnTo>
                  <a:lnTo>
                    <a:pt x="2387253" y="360318"/>
                  </a:lnTo>
                  <a:lnTo>
                    <a:pt x="2428785" y="341777"/>
                  </a:lnTo>
                  <a:lnTo>
                    <a:pt x="2470560" y="323689"/>
                  </a:lnTo>
                  <a:lnTo>
                    <a:pt x="2512576" y="306056"/>
                  </a:lnTo>
                  <a:lnTo>
                    <a:pt x="2554830" y="288883"/>
                  </a:lnTo>
                  <a:lnTo>
                    <a:pt x="2597319" y="272172"/>
                  </a:lnTo>
                  <a:lnTo>
                    <a:pt x="2640039" y="255926"/>
                  </a:lnTo>
                  <a:lnTo>
                    <a:pt x="2682988" y="240148"/>
                  </a:lnTo>
                  <a:lnTo>
                    <a:pt x="2726162" y="224841"/>
                  </a:lnTo>
                  <a:lnTo>
                    <a:pt x="2769558" y="210009"/>
                  </a:lnTo>
                  <a:lnTo>
                    <a:pt x="2813173" y="195655"/>
                  </a:lnTo>
                  <a:lnTo>
                    <a:pt x="2857005" y="181781"/>
                  </a:lnTo>
                  <a:lnTo>
                    <a:pt x="2901049" y="168391"/>
                  </a:lnTo>
                  <a:lnTo>
                    <a:pt x="2945303" y="155488"/>
                  </a:lnTo>
                  <a:lnTo>
                    <a:pt x="2989763" y="143075"/>
                  </a:lnTo>
                  <a:lnTo>
                    <a:pt x="3034427" y="131156"/>
                  </a:lnTo>
                  <a:lnTo>
                    <a:pt x="3079291" y="119732"/>
                  </a:lnTo>
                  <a:lnTo>
                    <a:pt x="3124353" y="108808"/>
                  </a:lnTo>
                  <a:lnTo>
                    <a:pt x="3169609" y="98387"/>
                  </a:lnTo>
                  <a:lnTo>
                    <a:pt x="3215056" y="88471"/>
                  </a:lnTo>
                  <a:lnTo>
                    <a:pt x="3260691" y="79064"/>
                  </a:lnTo>
                  <a:lnTo>
                    <a:pt x="3306511" y="70169"/>
                  </a:lnTo>
                  <a:lnTo>
                    <a:pt x="3352512" y="61788"/>
                  </a:lnTo>
                  <a:lnTo>
                    <a:pt x="3398692" y="53926"/>
                  </a:lnTo>
                  <a:lnTo>
                    <a:pt x="3445048" y="46585"/>
                  </a:lnTo>
                  <a:lnTo>
                    <a:pt x="3491575" y="39769"/>
                  </a:lnTo>
                  <a:lnTo>
                    <a:pt x="3538273" y="33479"/>
                  </a:lnTo>
                  <a:lnTo>
                    <a:pt x="3585136" y="27721"/>
                  </a:lnTo>
                  <a:lnTo>
                    <a:pt x="3632162" y="22496"/>
                  </a:lnTo>
                  <a:lnTo>
                    <a:pt x="3679348" y="17808"/>
                  </a:lnTo>
                  <a:lnTo>
                    <a:pt x="3726691" y="13659"/>
                  </a:lnTo>
                  <a:lnTo>
                    <a:pt x="3774188" y="10054"/>
                  </a:lnTo>
                  <a:lnTo>
                    <a:pt x="3821835" y="6995"/>
                  </a:lnTo>
                  <a:lnTo>
                    <a:pt x="3869630" y="4485"/>
                  </a:lnTo>
                  <a:lnTo>
                    <a:pt x="3917569" y="2527"/>
                  </a:lnTo>
                  <a:lnTo>
                    <a:pt x="3965650" y="1125"/>
                  </a:lnTo>
                  <a:lnTo>
                    <a:pt x="4013868" y="281"/>
                  </a:lnTo>
                  <a:lnTo>
                    <a:pt x="4062222" y="0"/>
                  </a:lnTo>
                </a:path>
              </a:pathLst>
            </a:custGeom>
            <a:ln w="25400">
              <a:solidFill>
                <a:srgbClr val="2F29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2352401" y="3442588"/>
            <a:ext cx="5507990" cy="3530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7620" algn="r">
              <a:lnSpc>
                <a:spcPct val="100000"/>
              </a:lnSpc>
              <a:spcBef>
                <a:spcPts val="95"/>
              </a:spcBef>
            </a:pPr>
            <a:r>
              <a:rPr sz="11500" b="1">
                <a:solidFill>
                  <a:srgbClr val="E7E7E7"/>
                </a:solidFill>
                <a:latin typeface="Calibri"/>
                <a:cs typeface="Calibri"/>
              </a:rPr>
              <a:t>Nội</a:t>
            </a:r>
            <a:r>
              <a:rPr sz="11500" b="1" spc="-170">
                <a:solidFill>
                  <a:srgbClr val="E7E7E7"/>
                </a:solidFill>
                <a:latin typeface="Calibri"/>
                <a:cs typeface="Calibri"/>
              </a:rPr>
              <a:t> </a:t>
            </a:r>
            <a:r>
              <a:rPr sz="11500" b="1" spc="-20">
                <a:solidFill>
                  <a:srgbClr val="E7E7E7"/>
                </a:solidFill>
                <a:latin typeface="Calibri"/>
                <a:cs typeface="Calibri"/>
              </a:rPr>
              <a:t>dung</a:t>
            </a:r>
            <a:endParaRPr sz="115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11500" b="1" spc="-10">
                <a:solidFill>
                  <a:srgbClr val="E7E7E7"/>
                </a:solidFill>
                <a:latin typeface="Calibri"/>
                <a:cs typeface="Calibri"/>
              </a:rPr>
              <a:t>chính</a:t>
            </a:r>
            <a:endParaRPr sz="115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706866" y="323088"/>
            <a:ext cx="9619615" cy="9899650"/>
            <a:chOff x="8706866" y="323088"/>
            <a:chExt cx="9619615" cy="9899650"/>
          </a:xfrm>
        </p:grpSpPr>
        <p:sp>
          <p:nvSpPr>
            <p:cNvPr id="7" name="object 7"/>
            <p:cNvSpPr/>
            <p:nvPr/>
          </p:nvSpPr>
          <p:spPr>
            <a:xfrm>
              <a:off x="13800201" y="361188"/>
              <a:ext cx="4488180" cy="635"/>
            </a:xfrm>
            <a:custGeom>
              <a:avLst/>
              <a:gdLst/>
              <a:ahLst/>
              <a:cxnLst/>
              <a:rect l="l" t="t" r="r" b="b"/>
              <a:pathLst>
                <a:path w="4488180" h="635">
                  <a:moveTo>
                    <a:pt x="0" y="0"/>
                  </a:moveTo>
                  <a:lnTo>
                    <a:pt x="4481956" y="0"/>
                  </a:lnTo>
                  <a:lnTo>
                    <a:pt x="4487798" y="232"/>
                  </a:lnTo>
                </a:path>
              </a:pathLst>
            </a:custGeom>
            <a:ln w="76200">
              <a:solidFill>
                <a:srgbClr val="2F29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06866" y="323088"/>
              <a:ext cx="9619234" cy="989964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234166" y="675259"/>
            <a:ext cx="541020" cy="1245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b="1" spc="-50">
                <a:solidFill>
                  <a:srgbClr val="2F2925"/>
                </a:solidFill>
                <a:latin typeface="Calibri"/>
                <a:cs typeface="Calibri"/>
              </a:rPr>
              <a:t>1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3204">
              <a:lnSpc>
                <a:spcPts val="3145"/>
              </a:lnSpc>
            </a:pPr>
            <a:fld id="{81D60167-4931-47E6-BA6A-407CBD079E47}" type="slidenum">
              <a:rPr spc="-50"/>
              <a:t>3</a:t>
            </a:fld>
            <a:endParaRPr spc="-50"/>
          </a:p>
        </p:txBody>
      </p:sp>
      <p:sp>
        <p:nvSpPr>
          <p:cNvPr id="10" name="object 10"/>
          <p:cNvSpPr txBox="1"/>
          <p:nvPr/>
        </p:nvSpPr>
        <p:spPr>
          <a:xfrm>
            <a:off x="9317228" y="4818633"/>
            <a:ext cx="541020" cy="1245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0" b="1" spc="-50">
                <a:solidFill>
                  <a:srgbClr val="2F2925"/>
                </a:solidFill>
                <a:latin typeface="Calibri"/>
                <a:cs typeface="Calibri"/>
              </a:rPr>
              <a:t>3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19258" y="2432761"/>
            <a:ext cx="541020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0" b="1" spc="-50">
                <a:solidFill>
                  <a:srgbClr val="2F2925"/>
                </a:solidFill>
                <a:latin typeface="Calibri"/>
                <a:cs typeface="Calibri"/>
              </a:rPr>
              <a:t>2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81800" y="835279"/>
            <a:ext cx="346392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3600" b="1" spc="-40">
                <a:solidFill>
                  <a:srgbClr val="2F2925"/>
                </a:solidFill>
                <a:latin typeface="Calibri"/>
                <a:cs typeface="Calibri"/>
              </a:rPr>
              <a:t>Thu thập</a:t>
            </a:r>
            <a:r>
              <a:rPr sz="3600" b="1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 b="1">
                <a:solidFill>
                  <a:srgbClr val="2F2925"/>
                </a:solidFill>
                <a:latin typeface="Calibri"/>
                <a:cs typeface="Calibri"/>
              </a:rPr>
              <a:t>dữ</a:t>
            </a:r>
            <a:r>
              <a:rPr sz="36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 b="1" spc="-20">
                <a:solidFill>
                  <a:srgbClr val="2F2925"/>
                </a:solidFill>
                <a:latin typeface="Calibri"/>
                <a:cs typeface="Calibri"/>
              </a:rPr>
              <a:t>liệu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63872" y="2868548"/>
            <a:ext cx="3780282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3600" b="1">
                <a:solidFill>
                  <a:srgbClr val="2F2925"/>
                </a:solidFill>
                <a:latin typeface="Calibri"/>
                <a:cs typeface="Calibri"/>
              </a:rPr>
              <a:t>K</a:t>
            </a:r>
            <a:r>
              <a:rPr sz="3600" b="1">
                <a:solidFill>
                  <a:srgbClr val="2F2925"/>
                </a:solidFill>
                <a:latin typeface="Calibri"/>
                <a:cs typeface="Calibri"/>
              </a:rPr>
              <a:t>hám</a:t>
            </a:r>
            <a:r>
              <a:rPr sz="3600" b="1" spc="-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 b="1">
                <a:solidFill>
                  <a:srgbClr val="2F2925"/>
                </a:solidFill>
                <a:latin typeface="Calibri"/>
                <a:cs typeface="Calibri"/>
              </a:rPr>
              <a:t>phá</a:t>
            </a:r>
            <a:r>
              <a:rPr sz="3600" b="1" spc="-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 b="1">
                <a:solidFill>
                  <a:srgbClr val="2F2925"/>
                </a:solidFill>
                <a:latin typeface="Calibri"/>
                <a:cs typeface="Calibri"/>
              </a:rPr>
              <a:t>dữ</a:t>
            </a:r>
            <a:r>
              <a:rPr sz="3600" b="1" spc="-20">
                <a:solidFill>
                  <a:srgbClr val="2F2925"/>
                </a:solidFill>
                <a:latin typeface="Calibri"/>
                <a:cs typeface="Calibri"/>
              </a:rPr>
              <a:t> liệu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100" y="5262880"/>
            <a:ext cx="888962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>
                <a:solidFill>
                  <a:srgbClr val="2F2925"/>
                </a:solidFill>
                <a:latin typeface="Calibri"/>
                <a:cs typeface="Calibri"/>
              </a:rPr>
              <a:t>Đặt</a:t>
            </a:r>
            <a:r>
              <a:rPr sz="3600" b="1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lang="vi-VN" sz="3600" b="1" spc="-45">
                <a:solidFill>
                  <a:srgbClr val="2F2925"/>
                </a:solidFill>
                <a:latin typeface="Calibri"/>
                <a:cs typeface="Calibri"/>
              </a:rPr>
              <a:t>ra những câu hỏi ý nghĩa cần được trả lời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756775" y="6899223"/>
            <a:ext cx="541020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0" b="1" spc="-50">
                <a:solidFill>
                  <a:srgbClr val="2F2925"/>
                </a:solidFill>
                <a:latin typeface="Calibri"/>
                <a:cs typeface="Calibri"/>
              </a:rPr>
              <a:t>4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90600" y="7274432"/>
            <a:ext cx="734402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3600" b="1">
                <a:solidFill>
                  <a:srgbClr val="2F2925"/>
                </a:solidFill>
                <a:latin typeface="Calibri"/>
                <a:cs typeface="Calibri"/>
              </a:rPr>
              <a:t>Xây dựng m</a:t>
            </a:r>
            <a:r>
              <a:rPr sz="3600" b="1">
                <a:solidFill>
                  <a:srgbClr val="2F2925"/>
                </a:solidFill>
                <a:latin typeface="Calibri"/>
                <a:cs typeface="Calibri"/>
              </a:rPr>
              <a:t>ô</a:t>
            </a:r>
            <a:r>
              <a:rPr sz="3600" b="1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 b="1">
                <a:solidFill>
                  <a:srgbClr val="2F2925"/>
                </a:solidFill>
                <a:latin typeface="Calibri"/>
                <a:cs typeface="Calibri"/>
              </a:rPr>
              <a:t>hình</a:t>
            </a:r>
            <a:r>
              <a:rPr sz="3600" b="1" spc="-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 b="1">
                <a:solidFill>
                  <a:srgbClr val="2F2925"/>
                </a:solidFill>
                <a:latin typeface="Calibri"/>
                <a:cs typeface="Calibri"/>
              </a:rPr>
              <a:t>dữ</a:t>
            </a:r>
            <a:r>
              <a:rPr sz="3600" b="1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 b="1" spc="-20">
                <a:solidFill>
                  <a:srgbClr val="2F2925"/>
                </a:solidFill>
                <a:latin typeface="Calibri"/>
                <a:cs typeface="Calibri"/>
              </a:rPr>
              <a:t>liệu</a:t>
            </a:r>
            <a:r>
              <a:rPr lang="vi-VN" sz="3600" b="1" spc="-20">
                <a:solidFill>
                  <a:srgbClr val="2F2925"/>
                </a:solidFill>
                <a:latin typeface="Calibri"/>
                <a:cs typeface="Calibri"/>
              </a:rPr>
              <a:t> và đánh giá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907014" y="8623503"/>
            <a:ext cx="541020" cy="1245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0" b="1" spc="-50">
                <a:solidFill>
                  <a:srgbClr val="2F2925"/>
                </a:solidFill>
                <a:latin typeface="Calibri"/>
                <a:cs typeface="Calibri"/>
              </a:rPr>
              <a:t>5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715000" y="9059062"/>
            <a:ext cx="403123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3600" b="1">
                <a:solidFill>
                  <a:srgbClr val="2F2925"/>
                </a:solidFill>
                <a:latin typeface="Calibri"/>
                <a:cs typeface="Calibri"/>
              </a:rPr>
              <a:t>Triển khai mô hình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9036" y="1437258"/>
            <a:ext cx="105791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b.</a:t>
            </a:r>
            <a:r>
              <a:rPr spc="-45"/>
              <a:t> </a:t>
            </a:r>
            <a:r>
              <a:t>Tiền</a:t>
            </a:r>
            <a:r>
              <a:rPr spc="-40"/>
              <a:t> </a:t>
            </a:r>
            <a:r>
              <a:t>xử</a:t>
            </a:r>
            <a:r>
              <a:rPr spc="-40"/>
              <a:t> </a:t>
            </a:r>
            <a:r>
              <a:t>lý</a:t>
            </a:r>
            <a:r>
              <a:rPr spc="-65"/>
              <a:t> </a:t>
            </a:r>
            <a:r>
              <a:t>và</a:t>
            </a:r>
            <a:r>
              <a:rPr spc="-55"/>
              <a:t> </a:t>
            </a:r>
            <a:r>
              <a:t>trả</a:t>
            </a:r>
            <a:r>
              <a:rPr spc="-50"/>
              <a:t> </a:t>
            </a:r>
            <a:r>
              <a:t>lời</a:t>
            </a:r>
            <a:r>
              <a:rPr spc="-45"/>
              <a:t> </a:t>
            </a:r>
            <a:r>
              <a:t>các</a:t>
            </a:r>
            <a:r>
              <a:rPr spc="-40"/>
              <a:t> </a:t>
            </a:r>
            <a:r>
              <a:t>câu</a:t>
            </a:r>
            <a:r>
              <a:rPr spc="-45"/>
              <a:t> </a:t>
            </a:r>
            <a:r>
              <a:rPr spc="-25"/>
              <a:t>hỏi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30</a:t>
            </a:fld>
            <a:endParaRPr spc="-25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t>Câu</a:t>
            </a:r>
            <a:r>
              <a:rPr spc="-50"/>
              <a:t> </a:t>
            </a:r>
            <a:r>
              <a:t>1.</a:t>
            </a:r>
            <a:r>
              <a:rPr spc="-65"/>
              <a:t> </a:t>
            </a:r>
            <a:r>
              <a:t>Top</a:t>
            </a:r>
            <a:r>
              <a:rPr spc="-50"/>
              <a:t> </a:t>
            </a:r>
            <a:r>
              <a:t>3</a:t>
            </a:r>
            <a:r>
              <a:rPr spc="-50"/>
              <a:t> </a:t>
            </a:r>
            <a:r>
              <a:t>quốc</a:t>
            </a:r>
            <a:r>
              <a:rPr spc="-50"/>
              <a:t> </a:t>
            </a:r>
            <a:r>
              <a:t>gia</a:t>
            </a:r>
            <a:r>
              <a:rPr spc="-35"/>
              <a:t> </a:t>
            </a:r>
            <a:r>
              <a:t>có</a:t>
            </a:r>
            <a:r>
              <a:rPr spc="-50"/>
              <a:t> </a:t>
            </a:r>
            <a:r>
              <a:t>số</a:t>
            </a:r>
            <a:r>
              <a:rPr spc="-45"/>
              <a:t> </a:t>
            </a:r>
            <a:r>
              <a:t>lượng</a:t>
            </a:r>
            <a:r>
              <a:rPr spc="-50"/>
              <a:t> </a:t>
            </a:r>
            <a:r>
              <a:t>tử</a:t>
            </a:r>
            <a:r>
              <a:rPr spc="-50"/>
              <a:t> </a:t>
            </a:r>
            <a:r>
              <a:t>vong</a:t>
            </a:r>
            <a:r>
              <a:rPr spc="-55"/>
              <a:t> </a:t>
            </a:r>
            <a:r>
              <a:t>vì</a:t>
            </a:r>
            <a:r>
              <a:rPr spc="-45"/>
              <a:t> </a:t>
            </a:r>
            <a:r>
              <a:rPr spc="-20"/>
              <a:t>Covid-</a:t>
            </a:r>
            <a:r>
              <a:t>19</a:t>
            </a:r>
            <a:r>
              <a:rPr spc="-45"/>
              <a:t> </a:t>
            </a:r>
            <a:r>
              <a:t>nhiều</a:t>
            </a:r>
            <a:r>
              <a:rPr spc="-40"/>
              <a:t> </a:t>
            </a:r>
            <a:r>
              <a:rPr spc="-20"/>
              <a:t>nhất?</a:t>
            </a:r>
          </a:p>
          <a:p>
            <a:pPr marL="583565" indent="-570865" algn="just">
              <a:lnSpc>
                <a:spcPct val="100000"/>
              </a:lnSpc>
              <a:buSzPct val="35000"/>
              <a:buFont typeface="Wingdings"/>
              <a:buChar char=""/>
              <a:tabLst>
                <a:tab pos="583565" algn="l"/>
              </a:tabLst>
            </a:pPr>
            <a:r>
              <a:t>Từ</a:t>
            </a:r>
            <a:r>
              <a:rPr spc="-50"/>
              <a:t> </a:t>
            </a:r>
            <a:r>
              <a:t>kết</a:t>
            </a:r>
            <a:r>
              <a:rPr spc="-45"/>
              <a:t> </a:t>
            </a:r>
            <a:r>
              <a:t>quả</a:t>
            </a:r>
            <a:r>
              <a:rPr spc="-55"/>
              <a:t> </a:t>
            </a:r>
            <a:r>
              <a:t>trên,</a:t>
            </a:r>
            <a:r>
              <a:rPr spc="-35"/>
              <a:t> </a:t>
            </a:r>
            <a:r>
              <a:t>ta</a:t>
            </a:r>
            <a:r>
              <a:rPr spc="-60"/>
              <a:t> </a:t>
            </a:r>
            <a:r>
              <a:t>có</a:t>
            </a:r>
            <a:r>
              <a:rPr spc="-45"/>
              <a:t> </a:t>
            </a:r>
            <a:r>
              <a:t>một</a:t>
            </a:r>
            <a:r>
              <a:rPr spc="-45"/>
              <a:t> </a:t>
            </a:r>
            <a:r>
              <a:t>số</a:t>
            </a:r>
            <a:r>
              <a:rPr spc="-45"/>
              <a:t> </a:t>
            </a:r>
            <a:r>
              <a:t>nhận</a:t>
            </a:r>
            <a:r>
              <a:rPr spc="-40"/>
              <a:t> </a:t>
            </a:r>
            <a:r>
              <a:t>xét</a:t>
            </a:r>
            <a:r>
              <a:rPr spc="-45"/>
              <a:t> </a:t>
            </a:r>
            <a:r>
              <a:t>như</a:t>
            </a:r>
            <a:r>
              <a:rPr spc="-50"/>
              <a:t> </a:t>
            </a:r>
            <a:r>
              <a:rPr spc="-20"/>
              <a:t>sau:</a:t>
            </a:r>
          </a:p>
          <a:p>
            <a:pPr marL="880110" marR="5080" algn="just">
              <a:lnSpc>
                <a:spcPct val="100000"/>
              </a:lnSpc>
              <a:spcBef>
                <a:spcPts val="525"/>
              </a:spcBef>
            </a:pPr>
            <a:r>
              <a:rPr b="0">
                <a:latin typeface="Calibri"/>
                <a:cs typeface="Calibri"/>
              </a:rPr>
              <a:t>-</a:t>
            </a:r>
            <a:r>
              <a:rPr b="0" spc="10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Ta</a:t>
            </a:r>
            <a:r>
              <a:rPr b="0" spc="9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thấy</a:t>
            </a:r>
            <a:r>
              <a:rPr b="0" spc="10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rằng</a:t>
            </a:r>
            <a:r>
              <a:rPr b="0" spc="9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tỷ</a:t>
            </a:r>
            <a:r>
              <a:rPr b="0" spc="10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lệ</a:t>
            </a:r>
            <a:r>
              <a:rPr b="0" spc="9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tử</a:t>
            </a:r>
            <a:r>
              <a:rPr b="0" spc="10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vong</a:t>
            </a:r>
            <a:r>
              <a:rPr b="0" spc="114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đa</a:t>
            </a:r>
            <a:r>
              <a:rPr b="0" spc="11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số</a:t>
            </a:r>
            <a:r>
              <a:rPr b="0" spc="10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ở</a:t>
            </a:r>
            <a:r>
              <a:rPr b="0" spc="11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2</a:t>
            </a:r>
            <a:r>
              <a:rPr b="0" spc="10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nhóm</a:t>
            </a:r>
            <a:r>
              <a:rPr b="0" spc="9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người,</a:t>
            </a:r>
            <a:r>
              <a:rPr b="0" spc="10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1</a:t>
            </a:r>
            <a:r>
              <a:rPr b="0" spc="10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là</a:t>
            </a:r>
            <a:r>
              <a:rPr b="0" spc="11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nhóm</a:t>
            </a:r>
            <a:r>
              <a:rPr b="0" spc="9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tuổi</a:t>
            </a:r>
            <a:r>
              <a:rPr b="0" spc="95">
                <a:latin typeface="Calibri"/>
                <a:cs typeface="Calibri"/>
              </a:rPr>
              <a:t> </a:t>
            </a:r>
            <a:r>
              <a:rPr b="0" spc="-25">
                <a:latin typeface="Calibri"/>
                <a:cs typeface="Calibri"/>
              </a:rPr>
              <a:t>trẻ </a:t>
            </a:r>
            <a:r>
              <a:rPr b="0">
                <a:latin typeface="Calibri"/>
                <a:cs typeface="Calibri"/>
              </a:rPr>
              <a:t>sơ</a:t>
            </a:r>
            <a:r>
              <a:rPr b="0" spc="26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sinh</a:t>
            </a:r>
            <a:r>
              <a:rPr b="0" spc="260">
                <a:latin typeface="Calibri"/>
                <a:cs typeface="Calibri"/>
              </a:rPr>
              <a:t> </a:t>
            </a:r>
            <a:r>
              <a:rPr b="0" spc="-10">
                <a:latin typeface="Calibri"/>
                <a:cs typeface="Calibri"/>
              </a:rPr>
              <a:t>0-</a:t>
            </a:r>
            <a:r>
              <a:rPr b="0">
                <a:latin typeface="Calibri"/>
                <a:cs typeface="Calibri"/>
              </a:rPr>
              <a:t>1</a:t>
            </a:r>
            <a:r>
              <a:rPr b="0" spc="254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tuổi,</a:t>
            </a:r>
            <a:r>
              <a:rPr b="0" spc="26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hai</a:t>
            </a:r>
            <a:r>
              <a:rPr b="0" spc="254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là</a:t>
            </a:r>
            <a:r>
              <a:rPr b="0" spc="26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nhóm</a:t>
            </a:r>
            <a:r>
              <a:rPr b="0" spc="254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người</a:t>
            </a:r>
            <a:r>
              <a:rPr b="0" spc="254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cao</a:t>
            </a:r>
            <a:r>
              <a:rPr b="0" spc="26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tuổi</a:t>
            </a:r>
            <a:r>
              <a:rPr b="0" spc="26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trên</a:t>
            </a:r>
            <a:r>
              <a:rPr b="0" spc="27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55</a:t>
            </a:r>
            <a:r>
              <a:rPr b="0" spc="254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tuổi,</a:t>
            </a:r>
            <a:r>
              <a:rPr b="0" spc="254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cho</a:t>
            </a:r>
            <a:r>
              <a:rPr b="0" spc="26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nên</a:t>
            </a:r>
            <a:r>
              <a:rPr b="0" spc="260">
                <a:latin typeface="Calibri"/>
                <a:cs typeface="Calibri"/>
              </a:rPr>
              <a:t> </a:t>
            </a:r>
            <a:r>
              <a:rPr b="0" spc="-25">
                <a:latin typeface="Calibri"/>
                <a:cs typeface="Calibri"/>
              </a:rPr>
              <a:t>ta </a:t>
            </a:r>
            <a:r>
              <a:rPr b="0">
                <a:latin typeface="Calibri"/>
                <a:cs typeface="Calibri"/>
              </a:rPr>
              <a:t>có</a:t>
            </a:r>
            <a:r>
              <a:rPr b="0" spc="7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thể</a:t>
            </a:r>
            <a:r>
              <a:rPr b="0" spc="5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suy</a:t>
            </a:r>
            <a:r>
              <a:rPr b="0" spc="6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đoán</a:t>
            </a:r>
            <a:r>
              <a:rPr b="0" spc="7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nhóm</a:t>
            </a:r>
            <a:r>
              <a:rPr b="0" spc="5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người</a:t>
            </a:r>
            <a:r>
              <a:rPr b="0" spc="6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dễ</a:t>
            </a:r>
            <a:r>
              <a:rPr b="0" spc="6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bị</a:t>
            </a:r>
            <a:r>
              <a:rPr b="0" spc="6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ảnh</a:t>
            </a:r>
            <a:r>
              <a:rPr b="0" spc="7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hưởng</a:t>
            </a:r>
            <a:r>
              <a:rPr b="0" spc="6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bởi</a:t>
            </a:r>
            <a:r>
              <a:rPr b="0" spc="6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dịch</a:t>
            </a:r>
            <a:r>
              <a:rPr b="0" spc="5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bệnh</a:t>
            </a:r>
            <a:r>
              <a:rPr b="0" spc="70">
                <a:latin typeface="Calibri"/>
                <a:cs typeface="Calibri"/>
              </a:rPr>
              <a:t> </a:t>
            </a:r>
            <a:r>
              <a:rPr b="0" spc="-30">
                <a:latin typeface="Calibri"/>
                <a:cs typeface="Calibri"/>
              </a:rPr>
              <a:t>Covid-</a:t>
            </a:r>
            <a:r>
              <a:rPr b="0" spc="-25">
                <a:latin typeface="Calibri"/>
                <a:cs typeface="Calibri"/>
              </a:rPr>
              <a:t>19 </a:t>
            </a:r>
            <a:r>
              <a:rPr b="0">
                <a:latin typeface="Calibri"/>
                <a:cs typeface="Calibri"/>
              </a:rPr>
              <a:t>này</a:t>
            </a:r>
            <a:r>
              <a:rPr b="0" spc="36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là</a:t>
            </a:r>
            <a:r>
              <a:rPr b="0" spc="36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những</a:t>
            </a:r>
            <a:r>
              <a:rPr b="0" spc="37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người</a:t>
            </a:r>
            <a:r>
              <a:rPr b="0" spc="35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có</a:t>
            </a:r>
            <a:r>
              <a:rPr b="0" spc="36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độ</a:t>
            </a:r>
            <a:r>
              <a:rPr b="0" spc="37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miễn</a:t>
            </a:r>
            <a:r>
              <a:rPr b="0" spc="35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dịch</a:t>
            </a:r>
            <a:r>
              <a:rPr b="0" spc="36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cơ</a:t>
            </a:r>
            <a:r>
              <a:rPr b="0" spc="36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thể</a:t>
            </a:r>
            <a:r>
              <a:rPr b="0" spc="36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thấp</a:t>
            </a:r>
            <a:r>
              <a:rPr b="0" spc="35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như</a:t>
            </a:r>
            <a:r>
              <a:rPr b="0" spc="36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trẻ</a:t>
            </a:r>
            <a:r>
              <a:rPr b="0" spc="36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sơ</a:t>
            </a:r>
            <a:r>
              <a:rPr b="0" spc="36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sinh</a:t>
            </a:r>
            <a:r>
              <a:rPr b="0" spc="365">
                <a:latin typeface="Calibri"/>
                <a:cs typeface="Calibri"/>
              </a:rPr>
              <a:t> </a:t>
            </a:r>
            <a:r>
              <a:rPr b="0" spc="-25">
                <a:latin typeface="Calibri"/>
                <a:cs typeface="Calibri"/>
              </a:rPr>
              <a:t>và </a:t>
            </a:r>
            <a:r>
              <a:rPr b="0">
                <a:latin typeface="Calibri"/>
                <a:cs typeface="Calibri"/>
              </a:rPr>
              <a:t>người</a:t>
            </a:r>
            <a:r>
              <a:rPr b="0" spc="57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già.</a:t>
            </a:r>
            <a:r>
              <a:rPr b="0" spc="57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Trẻ</a:t>
            </a:r>
            <a:r>
              <a:rPr b="0" spc="58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sơ</a:t>
            </a:r>
            <a:r>
              <a:rPr b="0" spc="58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sinh</a:t>
            </a:r>
            <a:r>
              <a:rPr b="0" spc="57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khi</a:t>
            </a:r>
            <a:r>
              <a:rPr b="0" spc="56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có</a:t>
            </a:r>
            <a:r>
              <a:rPr b="0" spc="58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độ</a:t>
            </a:r>
            <a:r>
              <a:rPr b="0" spc="57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miễn</a:t>
            </a:r>
            <a:r>
              <a:rPr b="0" spc="57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dịch</a:t>
            </a:r>
            <a:r>
              <a:rPr b="0" spc="58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cơ</a:t>
            </a:r>
            <a:r>
              <a:rPr b="0" spc="57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thể</a:t>
            </a:r>
            <a:r>
              <a:rPr b="0" spc="58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còn</a:t>
            </a:r>
            <a:r>
              <a:rPr b="0" spc="57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yếu</a:t>
            </a:r>
            <a:r>
              <a:rPr b="0" spc="57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kém</a:t>
            </a:r>
            <a:r>
              <a:rPr b="0" spc="570">
                <a:latin typeface="Calibri"/>
                <a:cs typeface="Calibri"/>
              </a:rPr>
              <a:t> </a:t>
            </a:r>
            <a:r>
              <a:rPr b="0" spc="-25">
                <a:latin typeface="Calibri"/>
                <a:cs typeface="Calibri"/>
              </a:rPr>
              <a:t>và </a:t>
            </a:r>
            <a:r>
              <a:rPr b="0">
                <a:latin typeface="Calibri"/>
                <a:cs typeface="Calibri"/>
              </a:rPr>
              <a:t>nhóm</a:t>
            </a:r>
            <a:r>
              <a:rPr b="0" spc="27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người</a:t>
            </a:r>
            <a:r>
              <a:rPr b="0" spc="28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già</a:t>
            </a:r>
            <a:r>
              <a:rPr b="0" spc="27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khi</a:t>
            </a:r>
            <a:r>
              <a:rPr b="0" spc="25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đang</a:t>
            </a:r>
            <a:r>
              <a:rPr b="0" spc="28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mắc</a:t>
            </a:r>
            <a:r>
              <a:rPr b="0" spc="28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các</a:t>
            </a:r>
            <a:r>
              <a:rPr b="0" spc="27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căn</a:t>
            </a:r>
            <a:r>
              <a:rPr b="0" spc="27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bệnh</a:t>
            </a:r>
            <a:r>
              <a:rPr b="0" spc="26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trước</a:t>
            </a:r>
            <a:r>
              <a:rPr b="0" spc="28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đó</a:t>
            </a:r>
            <a:r>
              <a:rPr b="0" spc="27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như</a:t>
            </a:r>
            <a:r>
              <a:rPr b="0" spc="26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cao</a:t>
            </a:r>
            <a:r>
              <a:rPr b="0" spc="280">
                <a:latin typeface="Calibri"/>
                <a:cs typeface="Calibri"/>
              </a:rPr>
              <a:t> </a:t>
            </a:r>
            <a:r>
              <a:rPr b="0" spc="-10">
                <a:latin typeface="Calibri"/>
                <a:cs typeface="Calibri"/>
              </a:rPr>
              <a:t>huyết </a:t>
            </a:r>
            <a:r>
              <a:rPr b="0">
                <a:latin typeface="Calibri"/>
                <a:cs typeface="Calibri"/>
              </a:rPr>
              <a:t>áp</a:t>
            </a:r>
            <a:r>
              <a:rPr b="0" spc="-4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hoặc</a:t>
            </a:r>
            <a:r>
              <a:rPr b="0" spc="-3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tiểu</a:t>
            </a:r>
            <a:r>
              <a:rPr b="0" spc="-20">
                <a:latin typeface="Calibri"/>
                <a:cs typeface="Calibri"/>
              </a:rPr>
              <a:t> </a:t>
            </a:r>
            <a:r>
              <a:rPr b="0" spc="-10">
                <a:latin typeface="Calibri"/>
                <a:cs typeface="Calibri"/>
              </a:rPr>
              <a:t>đường.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9036" y="1437258"/>
            <a:ext cx="105791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b.</a:t>
            </a:r>
            <a:r>
              <a:rPr spc="-45"/>
              <a:t> </a:t>
            </a:r>
            <a:r>
              <a:t>Tiền</a:t>
            </a:r>
            <a:r>
              <a:rPr spc="-40"/>
              <a:t> </a:t>
            </a:r>
            <a:r>
              <a:t>xử</a:t>
            </a:r>
            <a:r>
              <a:rPr spc="-40"/>
              <a:t> </a:t>
            </a:r>
            <a:r>
              <a:t>lý</a:t>
            </a:r>
            <a:r>
              <a:rPr spc="-65"/>
              <a:t> </a:t>
            </a:r>
            <a:r>
              <a:t>và</a:t>
            </a:r>
            <a:r>
              <a:rPr spc="-55"/>
              <a:t> </a:t>
            </a:r>
            <a:r>
              <a:t>trả</a:t>
            </a:r>
            <a:r>
              <a:rPr spc="-50"/>
              <a:t> </a:t>
            </a:r>
            <a:r>
              <a:t>lời</a:t>
            </a:r>
            <a:r>
              <a:rPr spc="-45"/>
              <a:t> </a:t>
            </a:r>
            <a:r>
              <a:t>các</a:t>
            </a:r>
            <a:r>
              <a:rPr spc="-40"/>
              <a:t> </a:t>
            </a:r>
            <a:r>
              <a:t>câu</a:t>
            </a:r>
            <a:r>
              <a:rPr spc="-45"/>
              <a:t> </a:t>
            </a:r>
            <a:r>
              <a:rPr spc="-25"/>
              <a:t>hỏi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31</a:t>
            </a:fld>
            <a:endParaRPr spc="-25"/>
          </a:p>
        </p:txBody>
      </p:sp>
      <p:sp>
        <p:nvSpPr>
          <p:cNvPr id="3" name="object 3"/>
          <p:cNvSpPr txBox="1"/>
          <p:nvPr/>
        </p:nvSpPr>
        <p:spPr>
          <a:xfrm>
            <a:off x="1528317" y="2553665"/>
            <a:ext cx="16284575" cy="551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Câu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2.</a:t>
            </a:r>
            <a:r>
              <a:rPr sz="4000" b="1" spc="-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Số</a:t>
            </a:r>
            <a:r>
              <a:rPr sz="4000" b="1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ca</a:t>
            </a:r>
            <a:r>
              <a:rPr sz="4000" b="1" spc="-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tử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vong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do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các</a:t>
            </a:r>
            <a:r>
              <a:rPr sz="4000" b="1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bệnh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truyền</a:t>
            </a:r>
            <a:r>
              <a:rPr sz="4000" b="1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nhiễm</a:t>
            </a:r>
            <a:r>
              <a:rPr sz="4000" b="1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ở</a:t>
            </a:r>
            <a:r>
              <a:rPr sz="4000" b="1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các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khu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 spc="-20">
                <a:solidFill>
                  <a:srgbClr val="2F2925"/>
                </a:solidFill>
                <a:latin typeface="Calibri"/>
                <a:cs typeface="Calibri"/>
              </a:rPr>
              <a:t>vực?</a:t>
            </a:r>
            <a:endParaRPr sz="4000">
              <a:latin typeface="Calibri"/>
              <a:cs typeface="Calibri"/>
            </a:endParaRPr>
          </a:p>
          <a:p>
            <a:pPr marL="584200" marR="5080" indent="-571500" algn="just">
              <a:lnSpc>
                <a:spcPct val="100000"/>
              </a:lnSpc>
              <a:spcBef>
                <a:spcPts val="5"/>
              </a:spcBef>
              <a:buSzPct val="35000"/>
              <a:buFont typeface="Wingdings"/>
              <a:buChar char=""/>
              <a:tabLst>
                <a:tab pos="584200" algn="l"/>
              </a:tabLst>
            </a:pP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Ý</a:t>
            </a:r>
            <a:r>
              <a:rPr sz="4000" b="1" spc="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nghĩa:</a:t>
            </a:r>
            <a:r>
              <a:rPr sz="4000" b="1" spc="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Bệnh</a:t>
            </a:r>
            <a:r>
              <a:rPr sz="4000" spc="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truyền</a:t>
            </a:r>
            <a:r>
              <a:rPr sz="4000" spc="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nhiễm</a:t>
            </a:r>
            <a:r>
              <a:rPr sz="4000" spc="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là</a:t>
            </a:r>
            <a:r>
              <a:rPr sz="4000" spc="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loại</a:t>
            </a:r>
            <a:r>
              <a:rPr sz="4000" spc="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bệnh</a:t>
            </a:r>
            <a:r>
              <a:rPr sz="4000" spc="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nhiễm</a:t>
            </a:r>
            <a:r>
              <a:rPr sz="4000" spc="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trùng</a:t>
            </a:r>
            <a:r>
              <a:rPr sz="4000" spc="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có</a:t>
            </a:r>
            <a:r>
              <a:rPr sz="4000" spc="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khả</a:t>
            </a:r>
            <a:r>
              <a:rPr sz="4000" spc="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năng</a:t>
            </a:r>
            <a:r>
              <a:rPr sz="4000" spc="1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lây</a:t>
            </a:r>
            <a:r>
              <a:rPr sz="4000" spc="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lan</a:t>
            </a:r>
            <a:r>
              <a:rPr sz="4000" spc="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từ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người</a:t>
            </a:r>
            <a:r>
              <a:rPr sz="4000" spc="80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này</a:t>
            </a:r>
            <a:r>
              <a:rPr sz="4000" spc="819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sang</a:t>
            </a:r>
            <a:r>
              <a:rPr sz="4000" spc="80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người</a:t>
            </a:r>
            <a:r>
              <a:rPr sz="4000" spc="8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khác</a:t>
            </a:r>
            <a:r>
              <a:rPr sz="4000" spc="80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một</a:t>
            </a:r>
            <a:r>
              <a:rPr sz="4000" spc="8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cách</a:t>
            </a:r>
            <a:r>
              <a:rPr sz="4000" spc="8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trực</a:t>
            </a:r>
            <a:r>
              <a:rPr sz="4000" spc="819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tiếp</a:t>
            </a:r>
            <a:r>
              <a:rPr sz="4000" spc="80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hoặc</a:t>
            </a:r>
            <a:r>
              <a:rPr sz="4000" spc="80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gián</a:t>
            </a:r>
            <a:r>
              <a:rPr sz="4000" spc="81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tiếp</a:t>
            </a:r>
            <a:r>
              <a:rPr sz="4000" spc="81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qua</a:t>
            </a:r>
            <a:r>
              <a:rPr sz="4000" spc="80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môi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trường</a:t>
            </a:r>
            <a:r>
              <a:rPr sz="4000" spc="1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trung</a:t>
            </a:r>
            <a:r>
              <a:rPr sz="4000" spc="114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gian</a:t>
            </a:r>
            <a:r>
              <a:rPr sz="4000" spc="1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(như</a:t>
            </a:r>
            <a:r>
              <a:rPr sz="4000" spc="10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thức</a:t>
            </a:r>
            <a:r>
              <a:rPr sz="4000" spc="114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ăn,</a:t>
            </a:r>
            <a:r>
              <a:rPr sz="4000" spc="114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đường</a:t>
            </a:r>
            <a:r>
              <a:rPr sz="4000" spc="1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hô</a:t>
            </a:r>
            <a:r>
              <a:rPr sz="4000" spc="1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hấp,</a:t>
            </a:r>
            <a:r>
              <a:rPr sz="4000" spc="10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dùng</a:t>
            </a:r>
            <a:r>
              <a:rPr sz="4000" spc="114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chung</a:t>
            </a:r>
            <a:r>
              <a:rPr sz="4000" spc="1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đồ</a:t>
            </a:r>
            <a:r>
              <a:rPr sz="4000" spc="1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dùng,</a:t>
            </a:r>
            <a:r>
              <a:rPr sz="4000" spc="1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máu,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da,</a:t>
            </a:r>
            <a:r>
              <a:rPr sz="4000" spc="2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niêm</a:t>
            </a:r>
            <a:r>
              <a:rPr sz="4000" spc="2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mạc...)</a:t>
            </a:r>
            <a:r>
              <a:rPr sz="4000" spc="2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và</a:t>
            </a:r>
            <a:r>
              <a:rPr sz="4000" spc="21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có</a:t>
            </a:r>
            <a:r>
              <a:rPr sz="4000" spc="2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khả</a:t>
            </a:r>
            <a:r>
              <a:rPr sz="4000" spc="20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năng</a:t>
            </a:r>
            <a:r>
              <a:rPr sz="4000" spc="2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phát</a:t>
            </a:r>
            <a:r>
              <a:rPr sz="4000" spc="20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triển</a:t>
            </a:r>
            <a:r>
              <a:rPr sz="4000" spc="21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thành</a:t>
            </a:r>
            <a:r>
              <a:rPr sz="4000" spc="204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bệnh</a:t>
            </a:r>
            <a:r>
              <a:rPr sz="4000" spc="20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dịch.</a:t>
            </a:r>
            <a:r>
              <a:rPr sz="4000" spc="204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Điều</a:t>
            </a:r>
            <a:r>
              <a:rPr sz="4000" spc="21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tra</a:t>
            </a:r>
            <a:r>
              <a:rPr sz="4000" spc="2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về</a:t>
            </a:r>
            <a:r>
              <a:rPr sz="4000" spc="21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số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ca</a:t>
            </a:r>
            <a:r>
              <a:rPr sz="4000" spc="1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tử</a:t>
            </a:r>
            <a:r>
              <a:rPr sz="4000" spc="18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vong</a:t>
            </a:r>
            <a:r>
              <a:rPr sz="4000" spc="1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do</a:t>
            </a:r>
            <a:r>
              <a:rPr sz="4000" spc="18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bệnh</a:t>
            </a:r>
            <a:r>
              <a:rPr sz="4000" spc="1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truyền</a:t>
            </a:r>
            <a:r>
              <a:rPr sz="4000" spc="18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nhiễm</a:t>
            </a:r>
            <a:r>
              <a:rPr sz="4000" spc="1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ở</a:t>
            </a:r>
            <a:r>
              <a:rPr sz="4000" spc="1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các</a:t>
            </a:r>
            <a:r>
              <a:rPr sz="4000" spc="1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khu</a:t>
            </a:r>
            <a:r>
              <a:rPr sz="4000" spc="1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vực</a:t>
            </a:r>
            <a:r>
              <a:rPr sz="4000" spc="19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giúp</a:t>
            </a:r>
            <a:r>
              <a:rPr sz="4000" spc="1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ta</a:t>
            </a:r>
            <a:r>
              <a:rPr sz="4000" spc="18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có</a:t>
            </a:r>
            <a:r>
              <a:rPr sz="4000" spc="1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thể</a:t>
            </a:r>
            <a:r>
              <a:rPr sz="4000" spc="1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học</a:t>
            </a:r>
            <a:r>
              <a:rPr sz="4000" spc="18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tập</a:t>
            </a:r>
            <a:r>
              <a:rPr sz="4000" spc="18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các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công</a:t>
            </a:r>
            <a:r>
              <a:rPr sz="4000" spc="114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tác</a:t>
            </a:r>
            <a:r>
              <a:rPr sz="4000" spc="10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phòng</a:t>
            </a:r>
            <a:r>
              <a:rPr sz="4000" spc="114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chống</a:t>
            </a:r>
            <a:r>
              <a:rPr sz="4000" spc="1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dịch</a:t>
            </a:r>
            <a:r>
              <a:rPr sz="4000" spc="1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tốt</a:t>
            </a:r>
            <a:r>
              <a:rPr sz="4000" spc="1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từ</a:t>
            </a:r>
            <a:r>
              <a:rPr sz="4000" spc="1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những</a:t>
            </a:r>
            <a:r>
              <a:rPr sz="4000" spc="10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khu</a:t>
            </a:r>
            <a:r>
              <a:rPr sz="4000" spc="1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vực</a:t>
            </a:r>
            <a:r>
              <a:rPr sz="4000" spc="1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có</a:t>
            </a:r>
            <a:r>
              <a:rPr sz="4000" spc="114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ít</a:t>
            </a:r>
            <a:r>
              <a:rPr sz="4000" spc="1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người</a:t>
            </a:r>
            <a:r>
              <a:rPr sz="4000" spc="1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tử</a:t>
            </a:r>
            <a:r>
              <a:rPr sz="4000" spc="1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vong;</a:t>
            </a:r>
            <a:r>
              <a:rPr sz="4000" spc="10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nhận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xét,</a:t>
            </a:r>
            <a:r>
              <a:rPr sz="4000" spc="3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rút</a:t>
            </a:r>
            <a:r>
              <a:rPr sz="4000" spc="3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ra</a:t>
            </a:r>
            <a:r>
              <a:rPr sz="4000" spc="3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kinh</a:t>
            </a:r>
            <a:r>
              <a:rPr sz="4000" spc="3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nghiệm</a:t>
            </a:r>
            <a:r>
              <a:rPr sz="4000" spc="3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từ</a:t>
            </a:r>
            <a:r>
              <a:rPr sz="4000" spc="3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những</a:t>
            </a:r>
            <a:r>
              <a:rPr sz="4000" spc="3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khu</a:t>
            </a:r>
            <a:r>
              <a:rPr sz="4000" spc="3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vực</a:t>
            </a:r>
            <a:r>
              <a:rPr sz="4000" spc="38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có</a:t>
            </a:r>
            <a:r>
              <a:rPr sz="4000" spc="3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nhiều</a:t>
            </a:r>
            <a:r>
              <a:rPr sz="4000" spc="3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người</a:t>
            </a:r>
            <a:r>
              <a:rPr sz="4000" spc="3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tử</a:t>
            </a:r>
            <a:r>
              <a:rPr sz="4000" spc="3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vong.</a:t>
            </a:r>
            <a:r>
              <a:rPr sz="4000" spc="3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Từ</a:t>
            </a:r>
            <a:r>
              <a:rPr sz="4000" spc="3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đó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ngăn</a:t>
            </a:r>
            <a:r>
              <a:rPr sz="4000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chặn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các</a:t>
            </a:r>
            <a:r>
              <a:rPr sz="4000" spc="-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bệnh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truyền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nhiễm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lây</a:t>
            </a:r>
            <a:r>
              <a:rPr sz="4000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lan</a:t>
            </a:r>
            <a:r>
              <a:rPr sz="4000" spc="-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xuống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mức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tối</a:t>
            </a:r>
            <a:r>
              <a:rPr sz="4000" spc="-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thiểu.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9036" y="1437258"/>
            <a:ext cx="105791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b.</a:t>
            </a:r>
            <a:r>
              <a:rPr spc="-45"/>
              <a:t> </a:t>
            </a:r>
            <a:r>
              <a:t>Tiền</a:t>
            </a:r>
            <a:r>
              <a:rPr spc="-40"/>
              <a:t> </a:t>
            </a:r>
            <a:r>
              <a:t>xử</a:t>
            </a:r>
            <a:r>
              <a:rPr spc="-40"/>
              <a:t> </a:t>
            </a:r>
            <a:r>
              <a:t>lý</a:t>
            </a:r>
            <a:r>
              <a:rPr spc="-65"/>
              <a:t> </a:t>
            </a:r>
            <a:r>
              <a:t>và</a:t>
            </a:r>
            <a:r>
              <a:rPr spc="-55"/>
              <a:t> </a:t>
            </a:r>
            <a:r>
              <a:t>trả</a:t>
            </a:r>
            <a:r>
              <a:rPr spc="-50"/>
              <a:t> </a:t>
            </a:r>
            <a:r>
              <a:t>lời</a:t>
            </a:r>
            <a:r>
              <a:rPr spc="-45"/>
              <a:t> </a:t>
            </a:r>
            <a:r>
              <a:t>các</a:t>
            </a:r>
            <a:r>
              <a:rPr spc="-40"/>
              <a:t> </a:t>
            </a:r>
            <a:r>
              <a:t>câu</a:t>
            </a:r>
            <a:r>
              <a:rPr spc="-45"/>
              <a:t> </a:t>
            </a:r>
            <a:r>
              <a:rPr spc="-25"/>
              <a:t>hỏi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28317" y="2554351"/>
            <a:ext cx="15985490" cy="2463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Câu</a:t>
            </a:r>
            <a:r>
              <a:rPr sz="4000" b="1" spc="-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2.</a:t>
            </a:r>
            <a:r>
              <a:rPr sz="4000" b="1" spc="-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Số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ca</a:t>
            </a:r>
            <a:r>
              <a:rPr sz="4000" b="1" spc="-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tử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vong</a:t>
            </a:r>
            <a:r>
              <a:rPr sz="4000" b="1" spc="-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do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các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bệnh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truyền</a:t>
            </a:r>
            <a:r>
              <a:rPr sz="4000" b="1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nhiễm</a:t>
            </a:r>
            <a:r>
              <a:rPr sz="4000" b="1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ở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các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khu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 spc="-20">
                <a:solidFill>
                  <a:srgbClr val="2F2925"/>
                </a:solidFill>
                <a:latin typeface="Calibri"/>
                <a:cs typeface="Calibri"/>
              </a:rPr>
              <a:t>vực?</a:t>
            </a:r>
            <a:endParaRPr sz="4000">
              <a:latin typeface="Calibri"/>
              <a:cs typeface="Calibri"/>
            </a:endParaRPr>
          </a:p>
          <a:p>
            <a:pPr marL="583565" indent="-570865">
              <a:lnSpc>
                <a:spcPct val="100000"/>
              </a:lnSpc>
              <a:buSzPct val="35000"/>
              <a:buFont typeface="Wingdings"/>
              <a:buChar char=""/>
              <a:tabLst>
                <a:tab pos="583565" algn="l"/>
              </a:tabLst>
            </a:pP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Để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trả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lời</a:t>
            </a:r>
            <a:r>
              <a:rPr sz="4000" b="1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cho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câu</a:t>
            </a:r>
            <a:r>
              <a:rPr sz="4000" b="1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hỏi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này,</a:t>
            </a:r>
            <a:r>
              <a:rPr sz="4000" b="1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ta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sẽ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làm</a:t>
            </a:r>
            <a:r>
              <a:rPr sz="4000" b="1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như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 spc="-20">
                <a:solidFill>
                  <a:srgbClr val="2F2925"/>
                </a:solidFill>
                <a:latin typeface="Calibri"/>
                <a:cs typeface="Calibri"/>
              </a:rPr>
              <a:t>sau:</a:t>
            </a:r>
            <a:endParaRPr sz="4000">
              <a:latin typeface="Calibri"/>
              <a:cs typeface="Calibri"/>
            </a:endParaRPr>
          </a:p>
          <a:p>
            <a:pPr marL="786765">
              <a:lnSpc>
                <a:spcPct val="100000"/>
              </a:lnSpc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Tính</a:t>
            </a:r>
            <a:r>
              <a:rPr sz="4000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người</a:t>
            </a:r>
            <a:r>
              <a:rPr sz="4000" spc="-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chết</a:t>
            </a:r>
            <a:r>
              <a:rPr sz="4000" spc="-9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do</a:t>
            </a:r>
            <a:r>
              <a:rPr sz="4000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các</a:t>
            </a:r>
            <a:r>
              <a:rPr sz="4000" spc="-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bệnh</a:t>
            </a:r>
            <a:r>
              <a:rPr sz="4000" spc="-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truyền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theo</a:t>
            </a:r>
            <a:r>
              <a:rPr sz="4000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khu</a:t>
            </a:r>
            <a:r>
              <a:rPr sz="4000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vực.</a:t>
            </a:r>
            <a:r>
              <a:rPr sz="4000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Các</a:t>
            </a:r>
            <a:r>
              <a:rPr sz="4000" spc="-8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bệnh</a:t>
            </a:r>
            <a:r>
              <a:rPr sz="4000" spc="-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truyền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nhiễm</a:t>
            </a:r>
            <a:endParaRPr sz="4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bao</a:t>
            </a:r>
            <a:r>
              <a:rPr sz="4000" spc="-8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gồm:</a:t>
            </a:r>
            <a:r>
              <a:rPr sz="4000" spc="-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HIV/AIDS,Covid-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19,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Dengue,</a:t>
            </a:r>
            <a:r>
              <a:rPr sz="4000" spc="-9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Tuberculosis,</a:t>
            </a:r>
            <a:r>
              <a:rPr sz="4000" spc="-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Malaria.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93464" y="5375147"/>
            <a:ext cx="10101072" cy="38862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32</a:t>
            </a:fld>
            <a:endParaRPr spc="-25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6551" y="2101595"/>
            <a:ext cx="9953244" cy="596341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47647" y="812037"/>
            <a:ext cx="14488794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/>
              <a:t>Câu</a:t>
            </a:r>
            <a:r>
              <a:rPr sz="4400" spc="-10"/>
              <a:t> </a:t>
            </a:r>
            <a:r>
              <a:rPr sz="4400"/>
              <a:t>2.</a:t>
            </a:r>
            <a:r>
              <a:rPr sz="4400" spc="-20"/>
              <a:t> </a:t>
            </a:r>
            <a:r>
              <a:rPr sz="4400"/>
              <a:t>Số</a:t>
            </a:r>
            <a:r>
              <a:rPr sz="4400" spc="-15"/>
              <a:t> </a:t>
            </a:r>
            <a:r>
              <a:rPr sz="4400"/>
              <a:t>ca</a:t>
            </a:r>
            <a:r>
              <a:rPr sz="4400" spc="-5"/>
              <a:t> </a:t>
            </a:r>
            <a:r>
              <a:rPr sz="4400"/>
              <a:t>tử</a:t>
            </a:r>
            <a:r>
              <a:rPr sz="4400" spc="-5"/>
              <a:t> </a:t>
            </a:r>
            <a:r>
              <a:rPr sz="4400"/>
              <a:t>vong</a:t>
            </a:r>
            <a:r>
              <a:rPr sz="4400" spc="-10"/>
              <a:t> </a:t>
            </a:r>
            <a:r>
              <a:rPr sz="4400"/>
              <a:t>do</a:t>
            </a:r>
            <a:r>
              <a:rPr sz="4400" spc="-5"/>
              <a:t> </a:t>
            </a:r>
            <a:r>
              <a:rPr sz="4400"/>
              <a:t>các</a:t>
            </a:r>
            <a:r>
              <a:rPr sz="4400" spc="-10"/>
              <a:t> </a:t>
            </a:r>
            <a:r>
              <a:rPr sz="4400"/>
              <a:t>bệnh</a:t>
            </a:r>
            <a:r>
              <a:rPr sz="4400" spc="-20"/>
              <a:t> </a:t>
            </a:r>
            <a:r>
              <a:rPr sz="4400"/>
              <a:t>truyền</a:t>
            </a:r>
            <a:r>
              <a:rPr sz="4400" spc="-15"/>
              <a:t> </a:t>
            </a:r>
            <a:r>
              <a:rPr sz="4400"/>
              <a:t>nhiễm</a:t>
            </a:r>
            <a:r>
              <a:rPr sz="4400" spc="-15"/>
              <a:t> </a:t>
            </a:r>
            <a:r>
              <a:rPr sz="4400"/>
              <a:t>ở</a:t>
            </a:r>
            <a:r>
              <a:rPr sz="4400" spc="-15"/>
              <a:t> </a:t>
            </a:r>
            <a:r>
              <a:rPr sz="4400"/>
              <a:t>các</a:t>
            </a:r>
            <a:r>
              <a:rPr sz="4400" spc="-5"/>
              <a:t> </a:t>
            </a:r>
            <a:r>
              <a:rPr sz="4400"/>
              <a:t>khu</a:t>
            </a:r>
            <a:r>
              <a:rPr sz="4400" spc="-10"/>
              <a:t> </a:t>
            </a:r>
            <a:r>
              <a:rPr sz="4400" spc="-20"/>
              <a:t>vực?</a:t>
            </a:r>
            <a:endParaRPr sz="44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33</a:t>
            </a:fld>
            <a:endParaRPr spc="-25"/>
          </a:p>
        </p:txBody>
      </p:sp>
      <p:sp>
        <p:nvSpPr>
          <p:cNvPr id="4" name="object 4"/>
          <p:cNvSpPr txBox="1"/>
          <p:nvPr/>
        </p:nvSpPr>
        <p:spPr>
          <a:xfrm>
            <a:off x="1107439" y="1870709"/>
            <a:ext cx="16964025" cy="728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14585" marR="5080" indent="914400" algn="just">
              <a:lnSpc>
                <a:spcPct val="100000"/>
              </a:lnSpc>
              <a:spcBef>
                <a:spcPts val="100"/>
              </a:spcBef>
            </a:pP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Trong</a:t>
            </a:r>
            <a:r>
              <a:rPr sz="3600" spc="5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20</a:t>
            </a:r>
            <a:r>
              <a:rPr sz="3600" spc="5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năm</a:t>
            </a:r>
            <a:r>
              <a:rPr sz="3600" spc="5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qua,</a:t>
            </a:r>
            <a:r>
              <a:rPr sz="3600" spc="5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châu</a:t>
            </a:r>
            <a:r>
              <a:rPr sz="3600" spc="5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Phi</a:t>
            </a:r>
            <a:r>
              <a:rPr sz="3600" spc="5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 spc="-25">
                <a:solidFill>
                  <a:srgbClr val="2F2925"/>
                </a:solidFill>
                <a:latin typeface="Calibri"/>
                <a:cs typeface="Calibri"/>
              </a:rPr>
              <a:t>là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khu</a:t>
            </a:r>
            <a:r>
              <a:rPr sz="3600" spc="60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vực</a:t>
            </a:r>
            <a:r>
              <a:rPr sz="3600" spc="59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có</a:t>
            </a:r>
            <a:r>
              <a:rPr sz="3600" spc="59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số</a:t>
            </a:r>
            <a:r>
              <a:rPr sz="3600" spc="59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lượng</a:t>
            </a:r>
            <a:r>
              <a:rPr sz="3600" spc="60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người</a:t>
            </a:r>
            <a:r>
              <a:rPr sz="3600" spc="60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mất</a:t>
            </a:r>
            <a:r>
              <a:rPr sz="3600" spc="59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 spc="-25">
                <a:solidFill>
                  <a:srgbClr val="2F2925"/>
                </a:solidFill>
                <a:latin typeface="Calibri"/>
                <a:cs typeface="Calibri"/>
              </a:rPr>
              <a:t>do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các</a:t>
            </a:r>
            <a:r>
              <a:rPr sz="3600" spc="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bệnh</a:t>
            </a:r>
            <a:r>
              <a:rPr sz="3600" spc="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truyền</a:t>
            </a:r>
            <a:r>
              <a:rPr sz="3600" spc="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nhiễm</a:t>
            </a:r>
            <a:r>
              <a:rPr sz="3600" spc="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cao</a:t>
            </a:r>
            <a:r>
              <a:rPr sz="3600" spc="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nhất</a:t>
            </a:r>
            <a:r>
              <a:rPr sz="3600" spc="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 spc="-20">
                <a:solidFill>
                  <a:srgbClr val="2F2925"/>
                </a:solidFill>
                <a:latin typeface="Calibri"/>
                <a:cs typeface="Calibri"/>
              </a:rPr>
              <a:t>trên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thế</a:t>
            </a:r>
            <a:r>
              <a:rPr sz="3600" spc="2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giới,</a:t>
            </a:r>
            <a:r>
              <a:rPr sz="3600" spc="28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mặc</a:t>
            </a:r>
            <a:r>
              <a:rPr sz="3600" spc="2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dù</a:t>
            </a:r>
            <a:r>
              <a:rPr sz="3600" spc="2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dữ</a:t>
            </a:r>
            <a:r>
              <a:rPr sz="3600" spc="2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liệu</a:t>
            </a:r>
            <a:r>
              <a:rPr sz="3600" spc="2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về</a:t>
            </a:r>
            <a:r>
              <a:rPr sz="3600" spc="2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 spc="-25">
                <a:solidFill>
                  <a:srgbClr val="2F2925"/>
                </a:solidFill>
                <a:latin typeface="Calibri"/>
                <a:cs typeface="Calibri"/>
              </a:rPr>
              <a:t>Covid-19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ở</a:t>
            </a:r>
            <a:r>
              <a:rPr sz="3600" spc="1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khu</a:t>
            </a:r>
            <a:r>
              <a:rPr sz="3600" spc="1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vực</a:t>
            </a:r>
            <a:r>
              <a:rPr sz="3600" spc="1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này</a:t>
            </a:r>
            <a:r>
              <a:rPr sz="3600" spc="1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không</a:t>
            </a:r>
            <a:r>
              <a:rPr sz="3600" spc="1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được</a:t>
            </a:r>
            <a:r>
              <a:rPr sz="3600" spc="1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cập</a:t>
            </a:r>
            <a:r>
              <a:rPr sz="3600" spc="1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 spc="-10">
                <a:solidFill>
                  <a:srgbClr val="2F2925"/>
                </a:solidFill>
                <a:latin typeface="Calibri"/>
                <a:cs typeface="Calibri"/>
              </a:rPr>
              <a:t>nhật.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Nguyên</a:t>
            </a:r>
            <a:r>
              <a:rPr sz="3600" spc="3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nhân</a:t>
            </a:r>
            <a:r>
              <a:rPr sz="3600" spc="3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là</a:t>
            </a:r>
            <a:r>
              <a:rPr sz="3600" spc="3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do</a:t>
            </a:r>
            <a:r>
              <a:rPr sz="3600" spc="3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các</a:t>
            </a:r>
            <a:r>
              <a:rPr sz="3600" spc="3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quốc</a:t>
            </a:r>
            <a:r>
              <a:rPr sz="3600" spc="3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gia</a:t>
            </a:r>
            <a:r>
              <a:rPr sz="3600" spc="3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 spc="-25">
                <a:solidFill>
                  <a:srgbClr val="2F2925"/>
                </a:solidFill>
                <a:latin typeface="Calibri"/>
                <a:cs typeface="Calibri"/>
              </a:rPr>
              <a:t>này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có</a:t>
            </a:r>
            <a:r>
              <a:rPr sz="3600" spc="3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điều</a:t>
            </a:r>
            <a:r>
              <a:rPr sz="3600" spc="3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kiện</a:t>
            </a:r>
            <a:r>
              <a:rPr sz="3600" spc="3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y</a:t>
            </a:r>
            <a:r>
              <a:rPr sz="3600" spc="3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tế</a:t>
            </a:r>
            <a:r>
              <a:rPr sz="3600" spc="3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còn</a:t>
            </a:r>
            <a:r>
              <a:rPr sz="3600" spc="3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lạc</a:t>
            </a:r>
            <a:r>
              <a:rPr sz="3600" spc="3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hậu,</a:t>
            </a:r>
            <a:r>
              <a:rPr sz="3600" spc="3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 spc="-20">
                <a:solidFill>
                  <a:srgbClr val="2F2925"/>
                </a:solidFill>
                <a:latin typeface="Calibri"/>
                <a:cs typeface="Calibri"/>
              </a:rPr>
              <a:t>người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dân</a:t>
            </a:r>
            <a:r>
              <a:rPr sz="3600" spc="80">
                <a:solidFill>
                  <a:srgbClr val="2F2925"/>
                </a:solidFill>
                <a:latin typeface="Calibri"/>
                <a:cs typeface="Calibri"/>
              </a:rPr>
              <a:t> 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không</a:t>
            </a:r>
            <a:r>
              <a:rPr sz="3600" spc="80">
                <a:solidFill>
                  <a:srgbClr val="2F2925"/>
                </a:solidFill>
                <a:latin typeface="Calibri"/>
                <a:cs typeface="Calibri"/>
              </a:rPr>
              <a:t> 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được</a:t>
            </a:r>
            <a:r>
              <a:rPr sz="3600" spc="75">
                <a:solidFill>
                  <a:srgbClr val="2F2925"/>
                </a:solidFill>
                <a:latin typeface="Calibri"/>
                <a:cs typeface="Calibri"/>
              </a:rPr>
              <a:t> 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trang</a:t>
            </a:r>
            <a:r>
              <a:rPr sz="3600" spc="75">
                <a:solidFill>
                  <a:srgbClr val="2F2925"/>
                </a:solidFill>
                <a:latin typeface="Calibri"/>
                <a:cs typeface="Calibri"/>
              </a:rPr>
              <a:t> 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bị</a:t>
            </a:r>
            <a:r>
              <a:rPr sz="3600" spc="80">
                <a:solidFill>
                  <a:srgbClr val="2F2925"/>
                </a:solidFill>
                <a:latin typeface="Calibri"/>
                <a:cs typeface="Calibri"/>
              </a:rPr>
              <a:t> 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các</a:t>
            </a:r>
            <a:r>
              <a:rPr sz="3600" spc="75">
                <a:solidFill>
                  <a:srgbClr val="2F2925"/>
                </a:solidFill>
                <a:latin typeface="Calibri"/>
                <a:cs typeface="Calibri"/>
              </a:rPr>
              <a:t>  </a:t>
            </a:r>
            <a:r>
              <a:rPr sz="3600" spc="-20">
                <a:solidFill>
                  <a:srgbClr val="2F2925"/>
                </a:solidFill>
                <a:latin typeface="Calibri"/>
                <a:cs typeface="Calibri"/>
              </a:rPr>
              <a:t>kiến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thức</a:t>
            </a:r>
            <a:r>
              <a:rPr sz="3600" spc="68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cần</a:t>
            </a:r>
            <a:r>
              <a:rPr sz="3600" spc="68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thiết</a:t>
            </a:r>
            <a:r>
              <a:rPr sz="3600" spc="6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để</a:t>
            </a:r>
            <a:r>
              <a:rPr sz="3600" spc="68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phòng</a:t>
            </a:r>
            <a:r>
              <a:rPr sz="3600" spc="6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chống</a:t>
            </a:r>
            <a:r>
              <a:rPr sz="3600" spc="6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 spc="-25">
                <a:solidFill>
                  <a:srgbClr val="2F2925"/>
                </a:solidFill>
                <a:latin typeface="Calibri"/>
                <a:cs typeface="Calibri"/>
              </a:rPr>
              <a:t>các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bệnh</a:t>
            </a:r>
            <a:r>
              <a:rPr sz="3600" spc="175">
                <a:solidFill>
                  <a:srgbClr val="2F2925"/>
                </a:solidFill>
                <a:latin typeface="Calibri"/>
                <a:cs typeface="Calibri"/>
              </a:rPr>
              <a:t> 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truyền</a:t>
            </a:r>
            <a:r>
              <a:rPr sz="3600" spc="180">
                <a:solidFill>
                  <a:srgbClr val="2F2925"/>
                </a:solidFill>
                <a:latin typeface="Calibri"/>
                <a:cs typeface="Calibri"/>
              </a:rPr>
              <a:t> 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nhiễm,</a:t>
            </a:r>
            <a:r>
              <a:rPr sz="3600" spc="170">
                <a:solidFill>
                  <a:srgbClr val="2F2925"/>
                </a:solidFill>
                <a:latin typeface="Calibri"/>
                <a:cs typeface="Calibri"/>
              </a:rPr>
              <a:t> 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dẫn</a:t>
            </a:r>
            <a:r>
              <a:rPr sz="3600" spc="180">
                <a:solidFill>
                  <a:srgbClr val="2F2925"/>
                </a:solidFill>
                <a:latin typeface="Calibri"/>
                <a:cs typeface="Calibri"/>
              </a:rPr>
              <a:t> 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đến</a:t>
            </a:r>
            <a:r>
              <a:rPr sz="3600" spc="175">
                <a:solidFill>
                  <a:srgbClr val="2F2925"/>
                </a:solidFill>
                <a:latin typeface="Calibri"/>
                <a:cs typeface="Calibri"/>
              </a:rPr>
              <a:t>  </a:t>
            </a:r>
            <a:r>
              <a:rPr sz="3600" spc="-20">
                <a:solidFill>
                  <a:srgbClr val="2F2925"/>
                </a:solidFill>
                <a:latin typeface="Calibri"/>
                <a:cs typeface="Calibri"/>
              </a:rPr>
              <a:t>dịch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bệnh</a:t>
            </a:r>
            <a:r>
              <a:rPr sz="36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càng</a:t>
            </a:r>
            <a:r>
              <a:rPr sz="36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ngày</a:t>
            </a:r>
            <a:r>
              <a:rPr sz="36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càng</a:t>
            </a:r>
            <a:r>
              <a:rPr sz="3600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lan</a:t>
            </a:r>
            <a:r>
              <a:rPr sz="3600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 spc="-10">
                <a:solidFill>
                  <a:srgbClr val="2F2925"/>
                </a:solidFill>
                <a:latin typeface="Calibri"/>
                <a:cs typeface="Calibri"/>
              </a:rPr>
              <a:t>rộng.</a:t>
            </a:r>
            <a:endParaRPr sz="3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60"/>
              </a:spcBef>
            </a:pP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Giờ</a:t>
            </a:r>
            <a:r>
              <a:rPr sz="3600" spc="-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ta</a:t>
            </a:r>
            <a:r>
              <a:rPr sz="3600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sẽ</a:t>
            </a:r>
            <a:r>
              <a:rPr sz="3600" spc="-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xét</a:t>
            </a:r>
            <a:r>
              <a:rPr sz="3600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riêng</a:t>
            </a:r>
            <a:r>
              <a:rPr sz="36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từng</a:t>
            </a:r>
            <a:r>
              <a:rPr sz="3600" spc="-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loại</a:t>
            </a:r>
            <a:r>
              <a:rPr sz="36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bệnh</a:t>
            </a:r>
            <a:r>
              <a:rPr sz="3600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truyền</a:t>
            </a:r>
            <a:r>
              <a:rPr sz="36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nhiễm</a:t>
            </a:r>
            <a:r>
              <a:rPr sz="36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ở</a:t>
            </a:r>
            <a:r>
              <a:rPr sz="3600" spc="-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các</a:t>
            </a:r>
            <a:r>
              <a:rPr sz="3600" spc="-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khu</a:t>
            </a:r>
            <a:r>
              <a:rPr sz="36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vực</a:t>
            </a:r>
            <a:r>
              <a:rPr sz="3600" spc="-20">
                <a:solidFill>
                  <a:srgbClr val="2F2925"/>
                </a:solidFill>
                <a:latin typeface="Calibri"/>
                <a:cs typeface="Calibri"/>
              </a:rPr>
              <a:t> này.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82311" y="2202179"/>
            <a:ext cx="13284708" cy="64160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20061" y="2204719"/>
            <a:ext cx="16675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">
                <a:solidFill>
                  <a:srgbClr val="2F2925"/>
                </a:solidFill>
                <a:latin typeface="Calibri"/>
                <a:cs typeface="Calibri"/>
              </a:rPr>
              <a:t>Covid-</a:t>
            </a:r>
            <a:r>
              <a:rPr sz="3600" spc="-25">
                <a:solidFill>
                  <a:srgbClr val="2F2925"/>
                </a:solidFill>
                <a:latin typeface="Calibri"/>
                <a:cs typeface="Calibri"/>
              </a:rPr>
              <a:t>19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" y="3410711"/>
            <a:ext cx="5058156" cy="391058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154036" y="3237940"/>
            <a:ext cx="9429115" cy="49784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914400" algn="just">
              <a:lnSpc>
                <a:spcPct val="100299"/>
              </a:lnSpc>
              <a:spcBef>
                <a:spcPts val="90"/>
              </a:spcBef>
            </a:pP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Tại</a:t>
            </a:r>
            <a:r>
              <a:rPr sz="3600" spc="5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Bắc</a:t>
            </a:r>
            <a:r>
              <a:rPr sz="3600" spc="5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Mỹ,</a:t>
            </a:r>
            <a:r>
              <a:rPr sz="3600" spc="5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mặc</a:t>
            </a:r>
            <a:r>
              <a:rPr sz="3600" spc="5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dù</a:t>
            </a:r>
            <a:r>
              <a:rPr sz="3600" spc="5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dịch</a:t>
            </a:r>
            <a:r>
              <a:rPr sz="3600" spc="5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bệnh</a:t>
            </a:r>
            <a:r>
              <a:rPr sz="3600" spc="5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 spc="-10">
                <a:solidFill>
                  <a:srgbClr val="2F2925"/>
                </a:solidFill>
                <a:latin typeface="Calibri"/>
                <a:cs typeface="Calibri"/>
              </a:rPr>
              <a:t>Covid-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19</a:t>
            </a:r>
            <a:r>
              <a:rPr sz="3600" spc="5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 spc="-25">
                <a:solidFill>
                  <a:srgbClr val="2F2925"/>
                </a:solidFill>
                <a:latin typeface="Calibri"/>
                <a:cs typeface="Calibri"/>
              </a:rPr>
              <a:t>chỉ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mới</a:t>
            </a:r>
            <a:r>
              <a:rPr sz="3600" spc="10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bắt</a:t>
            </a:r>
            <a:r>
              <a:rPr sz="3600" spc="10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đầu</a:t>
            </a:r>
            <a:r>
              <a:rPr sz="3600" spc="9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bùng</a:t>
            </a:r>
            <a:r>
              <a:rPr sz="3600" spc="1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phát</a:t>
            </a:r>
            <a:r>
              <a:rPr sz="3600" spc="8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vào</a:t>
            </a:r>
            <a:r>
              <a:rPr sz="3600" spc="1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12/2019,</a:t>
            </a:r>
            <a:r>
              <a:rPr sz="3600" spc="1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nhưng</a:t>
            </a:r>
            <a:r>
              <a:rPr sz="3600" spc="9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nó</a:t>
            </a:r>
            <a:r>
              <a:rPr sz="3600" spc="1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 spc="-25">
                <a:solidFill>
                  <a:srgbClr val="2F2925"/>
                </a:solidFill>
                <a:latin typeface="Calibri"/>
                <a:cs typeface="Calibri"/>
              </a:rPr>
              <a:t>lại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chiếm</a:t>
            </a:r>
            <a:r>
              <a:rPr sz="3600" spc="3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đến</a:t>
            </a:r>
            <a:r>
              <a:rPr sz="3600" spc="3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54%</a:t>
            </a:r>
            <a:r>
              <a:rPr sz="3600" spc="3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trên</a:t>
            </a:r>
            <a:r>
              <a:rPr sz="3600" spc="3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tổng</a:t>
            </a:r>
            <a:r>
              <a:rPr sz="3600" spc="3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số</a:t>
            </a:r>
            <a:r>
              <a:rPr sz="3600" spc="3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người</a:t>
            </a:r>
            <a:r>
              <a:rPr sz="3600" spc="3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chết</a:t>
            </a:r>
            <a:r>
              <a:rPr sz="3600" spc="3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do</a:t>
            </a:r>
            <a:r>
              <a:rPr sz="3600" spc="3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 spc="-20">
                <a:solidFill>
                  <a:srgbClr val="2F2925"/>
                </a:solidFill>
                <a:latin typeface="Calibri"/>
                <a:cs typeface="Calibri"/>
              </a:rPr>
              <a:t>bệnh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truyền</a:t>
            </a:r>
            <a:r>
              <a:rPr sz="3600" spc="9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nhiễm</a:t>
            </a:r>
            <a:r>
              <a:rPr sz="3600" spc="10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từ</a:t>
            </a:r>
            <a:r>
              <a:rPr sz="3600" spc="114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năm</a:t>
            </a:r>
            <a:r>
              <a:rPr sz="3600" spc="9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 spc="-25">
                <a:solidFill>
                  <a:srgbClr val="2F2925"/>
                </a:solidFill>
                <a:latin typeface="Calibri"/>
                <a:cs typeface="Calibri"/>
              </a:rPr>
              <a:t>2000-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2020.</a:t>
            </a:r>
            <a:r>
              <a:rPr sz="3600" spc="114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Nguyên</a:t>
            </a:r>
            <a:r>
              <a:rPr sz="3600" spc="1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nhân</a:t>
            </a:r>
            <a:r>
              <a:rPr sz="3600" spc="10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 spc="-25">
                <a:solidFill>
                  <a:srgbClr val="2F2925"/>
                </a:solidFill>
                <a:latin typeface="Calibri"/>
                <a:cs typeface="Calibri"/>
              </a:rPr>
              <a:t>có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là</a:t>
            </a:r>
            <a:r>
              <a:rPr sz="3600" spc="1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do</a:t>
            </a:r>
            <a:r>
              <a:rPr sz="3600" spc="1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chính</a:t>
            </a:r>
            <a:r>
              <a:rPr sz="3600" spc="1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sách</a:t>
            </a:r>
            <a:r>
              <a:rPr sz="3600" spc="1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“miễn</a:t>
            </a:r>
            <a:r>
              <a:rPr sz="3600" spc="1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dịch</a:t>
            </a:r>
            <a:r>
              <a:rPr sz="3600" spc="1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cộng</a:t>
            </a:r>
            <a:r>
              <a:rPr sz="3600" spc="1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đồng”</a:t>
            </a:r>
            <a:r>
              <a:rPr sz="3600" spc="1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của</a:t>
            </a:r>
            <a:r>
              <a:rPr sz="3600" spc="1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 spc="-10">
                <a:solidFill>
                  <a:srgbClr val="2F2925"/>
                </a:solidFill>
                <a:latin typeface="Calibri"/>
                <a:cs typeface="Calibri"/>
              </a:rPr>
              <a:t>chính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phủ</a:t>
            </a:r>
            <a:r>
              <a:rPr sz="3600" spc="114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và</a:t>
            </a:r>
            <a:r>
              <a:rPr sz="3600" spc="1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sự</a:t>
            </a:r>
            <a:r>
              <a:rPr sz="3600" spc="1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thờ</a:t>
            </a:r>
            <a:r>
              <a:rPr sz="3600" spc="114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ơ</a:t>
            </a:r>
            <a:r>
              <a:rPr sz="3600" spc="1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phòng</a:t>
            </a:r>
            <a:r>
              <a:rPr sz="3600" spc="114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chống</a:t>
            </a:r>
            <a:r>
              <a:rPr sz="3600" spc="1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dịch</a:t>
            </a:r>
            <a:r>
              <a:rPr sz="3600" spc="114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của</a:t>
            </a:r>
            <a:r>
              <a:rPr sz="3600" spc="1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người</a:t>
            </a:r>
            <a:r>
              <a:rPr sz="3600" spc="1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 spc="-20">
                <a:solidFill>
                  <a:srgbClr val="2F2925"/>
                </a:solidFill>
                <a:latin typeface="Calibri"/>
                <a:cs typeface="Calibri"/>
              </a:rPr>
              <a:t>dân.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Bỏ</a:t>
            </a:r>
            <a:r>
              <a:rPr sz="3600" spc="39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qua</a:t>
            </a:r>
            <a:r>
              <a:rPr sz="3600" spc="38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 spc="-20">
                <a:solidFill>
                  <a:srgbClr val="2F2925"/>
                </a:solidFill>
                <a:latin typeface="Calibri"/>
                <a:cs typeface="Calibri"/>
              </a:rPr>
              <a:t>Covid-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19,</a:t>
            </a:r>
            <a:r>
              <a:rPr sz="3600" spc="40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ta</a:t>
            </a:r>
            <a:r>
              <a:rPr sz="3600" spc="40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thấy</a:t>
            </a:r>
            <a:r>
              <a:rPr sz="3600" spc="39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các</a:t>
            </a:r>
            <a:r>
              <a:rPr sz="3600" spc="38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quốc</a:t>
            </a:r>
            <a:r>
              <a:rPr sz="3600" spc="409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gia</a:t>
            </a:r>
            <a:r>
              <a:rPr sz="3600" spc="40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ở</a:t>
            </a:r>
            <a:r>
              <a:rPr sz="3600" spc="40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khu</a:t>
            </a:r>
            <a:r>
              <a:rPr sz="3600" spc="39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 spc="-25">
                <a:solidFill>
                  <a:srgbClr val="2F2925"/>
                </a:solidFill>
                <a:latin typeface="Calibri"/>
                <a:cs typeface="Calibri"/>
              </a:rPr>
              <a:t>vực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này</a:t>
            </a:r>
            <a:r>
              <a:rPr sz="3600" spc="5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đã</a:t>
            </a:r>
            <a:r>
              <a:rPr sz="3600" spc="59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làm</a:t>
            </a:r>
            <a:r>
              <a:rPr sz="3600" spc="59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tốt</a:t>
            </a:r>
            <a:r>
              <a:rPr sz="3600" spc="58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trong</a:t>
            </a:r>
            <a:r>
              <a:rPr sz="3600" spc="59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công</a:t>
            </a:r>
            <a:r>
              <a:rPr sz="3600" spc="59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tác</a:t>
            </a:r>
            <a:r>
              <a:rPr sz="3600" spc="60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phòng</a:t>
            </a:r>
            <a:r>
              <a:rPr sz="3600" spc="58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chống</a:t>
            </a:r>
            <a:r>
              <a:rPr sz="3600" spc="5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 spc="-25">
                <a:solidFill>
                  <a:srgbClr val="2F2925"/>
                </a:solidFill>
                <a:latin typeface="Calibri"/>
                <a:cs typeface="Calibri"/>
              </a:rPr>
              <a:t>các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bệnh</a:t>
            </a:r>
            <a:r>
              <a:rPr sz="3600" spc="-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dịch</a:t>
            </a:r>
            <a:r>
              <a:rPr sz="3600" spc="-1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khác</a:t>
            </a:r>
            <a:r>
              <a:rPr sz="3600" spc="-1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như</a:t>
            </a:r>
            <a:r>
              <a:rPr sz="3600" spc="-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Sốt</a:t>
            </a:r>
            <a:r>
              <a:rPr sz="3600" spc="-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rét,</a:t>
            </a:r>
            <a:r>
              <a:rPr sz="3600" spc="-1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Lao,</a:t>
            </a:r>
            <a:r>
              <a:rPr sz="3600" spc="-1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Sốt</a:t>
            </a:r>
            <a:r>
              <a:rPr sz="3600" spc="-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2F2925"/>
                </a:solidFill>
                <a:latin typeface="Calibri"/>
                <a:cs typeface="Calibri"/>
              </a:rPr>
              <a:t>xuất</a:t>
            </a:r>
            <a:r>
              <a:rPr sz="3600" spc="-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600" spc="-10">
                <a:solidFill>
                  <a:srgbClr val="2F2925"/>
                </a:solidFill>
                <a:latin typeface="Calibri"/>
                <a:cs typeface="Calibri"/>
              </a:rPr>
              <a:t>huyết.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34</a:t>
            </a:fld>
            <a:endParaRPr spc="-25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47647" y="812037"/>
            <a:ext cx="14488794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/>
              <a:t>Câu</a:t>
            </a:r>
            <a:r>
              <a:rPr sz="4400" spc="-15"/>
              <a:t> </a:t>
            </a:r>
            <a:r>
              <a:rPr sz="4400"/>
              <a:t>2.</a:t>
            </a:r>
            <a:r>
              <a:rPr sz="4400" spc="-10"/>
              <a:t> </a:t>
            </a:r>
            <a:r>
              <a:rPr sz="4400"/>
              <a:t>Số</a:t>
            </a:r>
            <a:r>
              <a:rPr sz="4400" spc="-15"/>
              <a:t> </a:t>
            </a:r>
            <a:r>
              <a:rPr sz="4400"/>
              <a:t>ca</a:t>
            </a:r>
            <a:r>
              <a:rPr sz="4400" spc="-5"/>
              <a:t> </a:t>
            </a:r>
            <a:r>
              <a:rPr sz="4400"/>
              <a:t>tử</a:t>
            </a:r>
            <a:r>
              <a:rPr sz="4400" spc="-5"/>
              <a:t> </a:t>
            </a:r>
            <a:r>
              <a:rPr sz="4400"/>
              <a:t>vong</a:t>
            </a:r>
            <a:r>
              <a:rPr sz="4400" spc="-10"/>
              <a:t> </a:t>
            </a:r>
            <a:r>
              <a:rPr sz="4400"/>
              <a:t>do</a:t>
            </a:r>
            <a:r>
              <a:rPr sz="4400" spc="-5"/>
              <a:t> </a:t>
            </a:r>
            <a:r>
              <a:rPr sz="4400"/>
              <a:t>các</a:t>
            </a:r>
            <a:r>
              <a:rPr sz="4400" spc="-10"/>
              <a:t> </a:t>
            </a:r>
            <a:r>
              <a:rPr sz="4400"/>
              <a:t>bệnh</a:t>
            </a:r>
            <a:r>
              <a:rPr sz="4400" spc="-20"/>
              <a:t> </a:t>
            </a:r>
            <a:r>
              <a:rPr sz="4400"/>
              <a:t>truyền</a:t>
            </a:r>
            <a:r>
              <a:rPr sz="4400" spc="-15"/>
              <a:t> </a:t>
            </a:r>
            <a:r>
              <a:rPr sz="4400"/>
              <a:t>nhiễm</a:t>
            </a:r>
            <a:r>
              <a:rPr sz="4400" spc="-15"/>
              <a:t> </a:t>
            </a:r>
            <a:r>
              <a:rPr sz="4400"/>
              <a:t>ở</a:t>
            </a:r>
            <a:r>
              <a:rPr sz="4400" spc="-15"/>
              <a:t> </a:t>
            </a:r>
            <a:r>
              <a:rPr sz="4400"/>
              <a:t>các</a:t>
            </a:r>
            <a:r>
              <a:rPr sz="4400" spc="-5"/>
              <a:t> </a:t>
            </a:r>
            <a:r>
              <a:rPr sz="4400"/>
              <a:t>khu</a:t>
            </a:r>
            <a:r>
              <a:rPr sz="4400" spc="-10"/>
              <a:t> </a:t>
            </a:r>
            <a:r>
              <a:rPr sz="4400" spc="-20"/>
              <a:t>vực?</a:t>
            </a:r>
            <a:endParaRPr sz="4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23352" y="3592779"/>
            <a:ext cx="9428480" cy="3074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914400" algn="just">
              <a:lnSpc>
                <a:spcPct val="100000"/>
              </a:lnSpc>
              <a:spcBef>
                <a:spcPts val="95"/>
              </a:spcBef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Từ</a:t>
            </a:r>
            <a:r>
              <a:rPr sz="4000" spc="204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dữ</a:t>
            </a:r>
            <a:r>
              <a:rPr sz="4000" spc="2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liệu</a:t>
            </a:r>
            <a:r>
              <a:rPr sz="4000" spc="21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trên,</a:t>
            </a:r>
            <a:r>
              <a:rPr sz="4000" spc="2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ta</a:t>
            </a:r>
            <a:r>
              <a:rPr sz="4000" spc="21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thấy</a:t>
            </a:r>
            <a:r>
              <a:rPr sz="4000" spc="21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HIV/AIDS</a:t>
            </a:r>
            <a:r>
              <a:rPr sz="4000" spc="2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là</a:t>
            </a:r>
            <a:r>
              <a:rPr sz="4000" spc="21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một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trong</a:t>
            </a:r>
            <a:r>
              <a:rPr sz="4000" spc="1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những</a:t>
            </a:r>
            <a:r>
              <a:rPr sz="4000" spc="1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nguyên</a:t>
            </a:r>
            <a:r>
              <a:rPr sz="4000" spc="1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nhân</a:t>
            </a:r>
            <a:r>
              <a:rPr sz="4000" spc="1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hàng</a:t>
            </a:r>
            <a:r>
              <a:rPr sz="4000" spc="1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đầu</a:t>
            </a:r>
            <a:r>
              <a:rPr sz="4000" spc="1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dẫn</a:t>
            </a:r>
            <a:r>
              <a:rPr sz="4000" spc="1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đến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tử</a:t>
            </a:r>
            <a:r>
              <a:rPr sz="4000" spc="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vong</a:t>
            </a:r>
            <a:r>
              <a:rPr sz="4000" spc="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ở</a:t>
            </a:r>
            <a:r>
              <a:rPr sz="4000" spc="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các</a:t>
            </a:r>
            <a:r>
              <a:rPr sz="4000" spc="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quốc</a:t>
            </a:r>
            <a:r>
              <a:rPr sz="4000" spc="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gia</a:t>
            </a:r>
            <a:r>
              <a:rPr sz="4000" spc="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trên</a:t>
            </a:r>
            <a:r>
              <a:rPr sz="4000" spc="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thế</a:t>
            </a:r>
            <a:r>
              <a:rPr sz="4000" spc="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giới.</a:t>
            </a:r>
            <a:r>
              <a:rPr sz="4000" spc="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Chiếm</a:t>
            </a:r>
            <a:r>
              <a:rPr sz="4000" spc="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tỉ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lệ cao nhất</a:t>
            </a:r>
            <a:r>
              <a:rPr sz="4000" spc="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là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ở</a:t>
            </a:r>
            <a:r>
              <a:rPr sz="4000" spc="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Nam Mỹ,</a:t>
            </a:r>
            <a:r>
              <a:rPr sz="4000" spc="-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tiếp</a:t>
            </a:r>
            <a:r>
              <a:rPr sz="4000" spc="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đến là châu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Đại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Dương,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Bắc</a:t>
            </a:r>
            <a:r>
              <a:rPr sz="4000" spc="-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Mỹ.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3592067"/>
            <a:ext cx="5707380" cy="43068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47647" y="812037"/>
            <a:ext cx="14488794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/>
              <a:t>Câu</a:t>
            </a:r>
            <a:r>
              <a:rPr sz="4400" spc="-10"/>
              <a:t> </a:t>
            </a:r>
            <a:r>
              <a:rPr sz="4400"/>
              <a:t>2.</a:t>
            </a:r>
            <a:r>
              <a:rPr sz="4400" spc="-20"/>
              <a:t> </a:t>
            </a:r>
            <a:r>
              <a:rPr sz="4400"/>
              <a:t>Số</a:t>
            </a:r>
            <a:r>
              <a:rPr sz="4400" spc="-15"/>
              <a:t> </a:t>
            </a:r>
            <a:r>
              <a:rPr sz="4400"/>
              <a:t>ca</a:t>
            </a:r>
            <a:r>
              <a:rPr sz="4400" spc="-5"/>
              <a:t> </a:t>
            </a:r>
            <a:r>
              <a:rPr sz="4400"/>
              <a:t>tử</a:t>
            </a:r>
            <a:r>
              <a:rPr sz="4400" spc="-5"/>
              <a:t> </a:t>
            </a:r>
            <a:r>
              <a:rPr sz="4400"/>
              <a:t>vong</a:t>
            </a:r>
            <a:r>
              <a:rPr sz="4400" spc="-10"/>
              <a:t> </a:t>
            </a:r>
            <a:r>
              <a:rPr sz="4400"/>
              <a:t>do</a:t>
            </a:r>
            <a:r>
              <a:rPr sz="4400" spc="-5"/>
              <a:t> </a:t>
            </a:r>
            <a:r>
              <a:rPr sz="4400"/>
              <a:t>các</a:t>
            </a:r>
            <a:r>
              <a:rPr sz="4400" spc="-10"/>
              <a:t> </a:t>
            </a:r>
            <a:r>
              <a:rPr sz="4400"/>
              <a:t>bệnh</a:t>
            </a:r>
            <a:r>
              <a:rPr sz="4400" spc="-20"/>
              <a:t> </a:t>
            </a:r>
            <a:r>
              <a:rPr sz="4400"/>
              <a:t>truyền</a:t>
            </a:r>
            <a:r>
              <a:rPr sz="4400" spc="-15"/>
              <a:t> </a:t>
            </a:r>
            <a:r>
              <a:rPr sz="4400"/>
              <a:t>nhiễm</a:t>
            </a:r>
            <a:r>
              <a:rPr sz="4400" spc="-15"/>
              <a:t> </a:t>
            </a:r>
            <a:r>
              <a:rPr sz="4400"/>
              <a:t>ở</a:t>
            </a:r>
            <a:r>
              <a:rPr sz="4400" spc="-15"/>
              <a:t> </a:t>
            </a:r>
            <a:r>
              <a:rPr sz="4400"/>
              <a:t>các</a:t>
            </a:r>
            <a:r>
              <a:rPr sz="4400" spc="-5"/>
              <a:t> </a:t>
            </a:r>
            <a:r>
              <a:rPr sz="4400"/>
              <a:t>khu</a:t>
            </a:r>
            <a:r>
              <a:rPr sz="4400" spc="-10"/>
              <a:t> </a:t>
            </a:r>
            <a:r>
              <a:rPr sz="4400" spc="-20"/>
              <a:t>vực?</a:t>
            </a:r>
            <a:endParaRPr sz="4400"/>
          </a:p>
        </p:txBody>
      </p:sp>
      <p:sp>
        <p:nvSpPr>
          <p:cNvPr id="5" name="object 5"/>
          <p:cNvSpPr txBox="1"/>
          <p:nvPr/>
        </p:nvSpPr>
        <p:spPr>
          <a:xfrm>
            <a:off x="2020061" y="2204719"/>
            <a:ext cx="17354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>
                <a:solidFill>
                  <a:srgbClr val="2F2925"/>
                </a:solidFill>
                <a:latin typeface="Calibri"/>
                <a:cs typeface="Calibri"/>
              </a:rPr>
              <a:t>HIV/AIDS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93335" y="2138172"/>
            <a:ext cx="11204448" cy="76962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35</a:t>
            </a:fld>
            <a:endParaRPr spc="-25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9096" y="1979676"/>
            <a:ext cx="13107923" cy="7239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96464" y="1971801"/>
            <a:ext cx="16186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Dengue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09584" y="2944494"/>
            <a:ext cx="9427845" cy="3683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914400" algn="just">
              <a:lnSpc>
                <a:spcPct val="100000"/>
              </a:lnSpc>
              <a:spcBef>
                <a:spcPts val="95"/>
              </a:spcBef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Mặc</a:t>
            </a:r>
            <a:r>
              <a:rPr sz="4000" spc="6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dù</a:t>
            </a:r>
            <a:r>
              <a:rPr sz="4000" spc="6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vẫn</a:t>
            </a:r>
            <a:r>
              <a:rPr sz="4000" spc="68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chưa</a:t>
            </a:r>
            <a:r>
              <a:rPr sz="4000" spc="68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có</a:t>
            </a:r>
            <a:r>
              <a:rPr sz="4000" spc="68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thuốc</a:t>
            </a:r>
            <a:r>
              <a:rPr sz="4000" spc="68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đặc</a:t>
            </a:r>
            <a:r>
              <a:rPr sz="4000" spc="6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trị</a:t>
            </a:r>
            <a:r>
              <a:rPr sz="4000" spc="6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cho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bệnh</a:t>
            </a:r>
            <a:r>
              <a:rPr sz="4000" spc="-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sốt xuất</a:t>
            </a:r>
            <a:r>
              <a:rPr sz="4000" spc="-1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huyết</a:t>
            </a:r>
            <a:r>
              <a:rPr sz="4000" spc="-1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nhưng</a:t>
            </a:r>
            <a:r>
              <a:rPr sz="4000" spc="-1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ta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thấy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tỉ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lệ</a:t>
            </a:r>
            <a:r>
              <a:rPr sz="4000" spc="-1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người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tử</a:t>
            </a:r>
            <a:r>
              <a:rPr sz="4000" spc="1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vong</a:t>
            </a:r>
            <a:r>
              <a:rPr sz="4000" spc="1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do</a:t>
            </a:r>
            <a:r>
              <a:rPr sz="4000" spc="1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mắc</a:t>
            </a:r>
            <a:r>
              <a:rPr sz="4000" spc="1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sốt</a:t>
            </a:r>
            <a:r>
              <a:rPr sz="4000" spc="1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xuất</a:t>
            </a:r>
            <a:r>
              <a:rPr sz="4000" spc="1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huyết</a:t>
            </a:r>
            <a:r>
              <a:rPr sz="4000" spc="1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trong</a:t>
            </a:r>
            <a:r>
              <a:rPr sz="4000" spc="1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các</a:t>
            </a:r>
            <a:r>
              <a:rPr sz="4000" spc="1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loại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bệnh</a:t>
            </a:r>
            <a:r>
              <a:rPr sz="4000" spc="5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truyền</a:t>
            </a:r>
            <a:r>
              <a:rPr sz="4000" spc="5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nhiễm</a:t>
            </a:r>
            <a:r>
              <a:rPr sz="4000" spc="5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là</a:t>
            </a:r>
            <a:r>
              <a:rPr sz="4000" spc="5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tương</a:t>
            </a:r>
            <a:r>
              <a:rPr sz="4000" spc="5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đối</a:t>
            </a:r>
            <a:r>
              <a:rPr sz="4000" spc="5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thấp.</a:t>
            </a:r>
            <a:r>
              <a:rPr sz="4000" spc="5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Điều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này</a:t>
            </a:r>
            <a:r>
              <a:rPr sz="4000" spc="2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chứng</a:t>
            </a:r>
            <a:r>
              <a:rPr sz="4000" spc="2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tỏ</a:t>
            </a:r>
            <a:r>
              <a:rPr sz="4000" spc="2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các</a:t>
            </a:r>
            <a:r>
              <a:rPr sz="4000" spc="254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quốc</a:t>
            </a:r>
            <a:r>
              <a:rPr sz="4000" spc="2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gia</a:t>
            </a:r>
            <a:r>
              <a:rPr sz="4000" spc="2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đã</a:t>
            </a:r>
            <a:r>
              <a:rPr sz="4000" spc="2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có</a:t>
            </a:r>
            <a:r>
              <a:rPr sz="4000" spc="2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được</a:t>
            </a:r>
            <a:r>
              <a:rPr sz="4000" spc="2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nhiều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phương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pháp</a:t>
            </a:r>
            <a:r>
              <a:rPr sz="4000" spc="-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đặc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hiệu</a:t>
            </a:r>
            <a:r>
              <a:rPr sz="4000" spc="-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để</a:t>
            </a:r>
            <a:r>
              <a:rPr sz="4000" spc="-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điều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trị</a:t>
            </a:r>
            <a:r>
              <a:rPr sz="4000" spc="-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bệnh</a:t>
            </a:r>
            <a:r>
              <a:rPr sz="4000" spc="-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này.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9303" y="3098292"/>
            <a:ext cx="5556504" cy="409041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47647" y="812037"/>
            <a:ext cx="14488794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/>
              <a:t>Câu</a:t>
            </a:r>
            <a:r>
              <a:rPr sz="4400" spc="-15"/>
              <a:t> </a:t>
            </a:r>
            <a:r>
              <a:rPr sz="4400"/>
              <a:t>2.</a:t>
            </a:r>
            <a:r>
              <a:rPr sz="4400" spc="-10"/>
              <a:t> </a:t>
            </a:r>
            <a:r>
              <a:rPr sz="4400"/>
              <a:t>Số</a:t>
            </a:r>
            <a:r>
              <a:rPr sz="4400" spc="-15"/>
              <a:t> </a:t>
            </a:r>
            <a:r>
              <a:rPr sz="4400"/>
              <a:t>ca</a:t>
            </a:r>
            <a:r>
              <a:rPr sz="4400" spc="-5"/>
              <a:t> </a:t>
            </a:r>
            <a:r>
              <a:rPr sz="4400"/>
              <a:t>tử</a:t>
            </a:r>
            <a:r>
              <a:rPr sz="4400" spc="-5"/>
              <a:t> </a:t>
            </a:r>
            <a:r>
              <a:rPr sz="4400"/>
              <a:t>vong</a:t>
            </a:r>
            <a:r>
              <a:rPr sz="4400" spc="-10"/>
              <a:t> </a:t>
            </a:r>
            <a:r>
              <a:rPr sz="4400"/>
              <a:t>do</a:t>
            </a:r>
            <a:r>
              <a:rPr sz="4400" spc="-5"/>
              <a:t> </a:t>
            </a:r>
            <a:r>
              <a:rPr sz="4400"/>
              <a:t>các</a:t>
            </a:r>
            <a:r>
              <a:rPr sz="4400" spc="-10"/>
              <a:t> </a:t>
            </a:r>
            <a:r>
              <a:rPr sz="4400"/>
              <a:t>bệnh</a:t>
            </a:r>
            <a:r>
              <a:rPr sz="4400" spc="-20"/>
              <a:t> </a:t>
            </a:r>
            <a:r>
              <a:rPr sz="4400"/>
              <a:t>truyền</a:t>
            </a:r>
            <a:r>
              <a:rPr sz="4400" spc="-15"/>
              <a:t> </a:t>
            </a:r>
            <a:r>
              <a:rPr sz="4400"/>
              <a:t>nhiễm</a:t>
            </a:r>
            <a:r>
              <a:rPr sz="4400" spc="-15"/>
              <a:t> </a:t>
            </a:r>
            <a:r>
              <a:rPr sz="4400"/>
              <a:t>ở</a:t>
            </a:r>
            <a:r>
              <a:rPr sz="4400" spc="-15"/>
              <a:t> </a:t>
            </a:r>
            <a:r>
              <a:rPr sz="4400"/>
              <a:t>các</a:t>
            </a:r>
            <a:r>
              <a:rPr sz="4400" spc="-5"/>
              <a:t> </a:t>
            </a:r>
            <a:r>
              <a:rPr sz="4400"/>
              <a:t>khu</a:t>
            </a:r>
            <a:r>
              <a:rPr sz="4400" spc="-10"/>
              <a:t> </a:t>
            </a:r>
            <a:r>
              <a:rPr sz="4400" spc="-20"/>
              <a:t>vực?</a:t>
            </a:r>
            <a:endParaRPr sz="44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36</a:t>
            </a:fld>
            <a:endParaRPr spc="-25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0228" y="2121407"/>
            <a:ext cx="13965936" cy="71932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660905" y="2184653"/>
            <a:ext cx="15989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Malaria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69300" y="3307207"/>
            <a:ext cx="942784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7100">
              <a:lnSpc>
                <a:spcPct val="100000"/>
              </a:lnSpc>
              <a:spcBef>
                <a:spcPts val="95"/>
              </a:spcBef>
              <a:tabLst>
                <a:tab pos="2499995" algn="l"/>
                <a:tab pos="3194685" algn="l"/>
                <a:tab pos="4252595" algn="l"/>
                <a:tab pos="5109210" algn="l"/>
                <a:tab pos="6228080" algn="l"/>
                <a:tab pos="7759700" algn="l"/>
                <a:tab pos="8651240" algn="l"/>
              </a:tabLst>
            </a:pP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Tương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	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tự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	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như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	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sốt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	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xuất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	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huyết,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	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các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	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khu</a:t>
            </a:r>
            <a:endParaRPr sz="4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vực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đã</a:t>
            </a:r>
            <a:r>
              <a:rPr sz="4000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làm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tốt</a:t>
            </a:r>
            <a:r>
              <a:rPr sz="4000" spc="-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việc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điều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trị</a:t>
            </a:r>
            <a:r>
              <a:rPr sz="4000" spc="-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bệnh</a:t>
            </a:r>
            <a:r>
              <a:rPr sz="4000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sốt</a:t>
            </a:r>
            <a:r>
              <a:rPr sz="4000" spc="-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rét.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5924" y="3305555"/>
            <a:ext cx="6147816" cy="479755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47647" y="812037"/>
            <a:ext cx="14488794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/>
              <a:t>Câu</a:t>
            </a:r>
            <a:r>
              <a:rPr sz="4400" spc="-10"/>
              <a:t> </a:t>
            </a:r>
            <a:r>
              <a:rPr sz="4400"/>
              <a:t>2.</a:t>
            </a:r>
            <a:r>
              <a:rPr sz="4400" spc="-20"/>
              <a:t> </a:t>
            </a:r>
            <a:r>
              <a:rPr sz="4400"/>
              <a:t>Số</a:t>
            </a:r>
            <a:r>
              <a:rPr sz="4400" spc="-15"/>
              <a:t> </a:t>
            </a:r>
            <a:r>
              <a:rPr sz="4400"/>
              <a:t>ca</a:t>
            </a:r>
            <a:r>
              <a:rPr sz="4400" spc="-5"/>
              <a:t> </a:t>
            </a:r>
            <a:r>
              <a:rPr sz="4400"/>
              <a:t>tử</a:t>
            </a:r>
            <a:r>
              <a:rPr sz="4400" spc="-5"/>
              <a:t> </a:t>
            </a:r>
            <a:r>
              <a:rPr sz="4400"/>
              <a:t>vong</a:t>
            </a:r>
            <a:r>
              <a:rPr sz="4400" spc="-10"/>
              <a:t> </a:t>
            </a:r>
            <a:r>
              <a:rPr sz="4400"/>
              <a:t>do</a:t>
            </a:r>
            <a:r>
              <a:rPr sz="4400" spc="-5"/>
              <a:t> </a:t>
            </a:r>
            <a:r>
              <a:rPr sz="4400"/>
              <a:t>các</a:t>
            </a:r>
            <a:r>
              <a:rPr sz="4400" spc="-10"/>
              <a:t> </a:t>
            </a:r>
            <a:r>
              <a:rPr sz="4400"/>
              <a:t>bệnh</a:t>
            </a:r>
            <a:r>
              <a:rPr sz="4400" spc="-20"/>
              <a:t> </a:t>
            </a:r>
            <a:r>
              <a:rPr sz="4400"/>
              <a:t>truyền</a:t>
            </a:r>
            <a:r>
              <a:rPr sz="4400" spc="-15"/>
              <a:t> </a:t>
            </a:r>
            <a:r>
              <a:rPr sz="4400"/>
              <a:t>nhiễm</a:t>
            </a:r>
            <a:r>
              <a:rPr sz="4400" spc="-15"/>
              <a:t> </a:t>
            </a:r>
            <a:r>
              <a:rPr sz="4400"/>
              <a:t>ở</a:t>
            </a:r>
            <a:r>
              <a:rPr sz="4400" spc="-15"/>
              <a:t> </a:t>
            </a:r>
            <a:r>
              <a:rPr sz="4400"/>
              <a:t>các</a:t>
            </a:r>
            <a:r>
              <a:rPr sz="4400" spc="-5"/>
              <a:t> </a:t>
            </a:r>
            <a:r>
              <a:rPr sz="4400"/>
              <a:t>khu</a:t>
            </a:r>
            <a:r>
              <a:rPr sz="4400" spc="-10"/>
              <a:t> </a:t>
            </a:r>
            <a:r>
              <a:rPr sz="4400" spc="-20"/>
              <a:t>vực?</a:t>
            </a:r>
            <a:endParaRPr sz="44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37</a:t>
            </a:fld>
            <a:endParaRPr spc="-25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2628" y="1972055"/>
            <a:ext cx="13804392" cy="67970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324102" y="1944751"/>
            <a:ext cx="26136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Tuberculosis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31073" y="3039567"/>
            <a:ext cx="942530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914400">
              <a:lnSpc>
                <a:spcPct val="100000"/>
              </a:lnSpc>
              <a:spcBef>
                <a:spcPts val="95"/>
              </a:spcBef>
              <a:tabLst>
                <a:tab pos="2173605" algn="l"/>
                <a:tab pos="2985770" algn="l"/>
                <a:tab pos="3528695" algn="l"/>
                <a:tab pos="5233670" algn="l"/>
                <a:tab pos="6462395" algn="l"/>
                <a:tab pos="7661909" algn="l"/>
                <a:tab pos="8635365" algn="l"/>
              </a:tabLst>
            </a:pP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Bệnh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	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lao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	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là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	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nguyên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	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nhân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	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hàng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	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đầu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	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dẫn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đến</a:t>
            </a:r>
            <a:r>
              <a:rPr sz="4000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tử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vong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ở</a:t>
            </a:r>
            <a:r>
              <a:rPr sz="4000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châu</a:t>
            </a:r>
            <a:r>
              <a:rPr sz="4000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Á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và</a:t>
            </a:r>
            <a:r>
              <a:rPr sz="4000" spc="-1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châu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Phi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và</a:t>
            </a:r>
            <a:r>
              <a:rPr sz="4000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châu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Âu.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9347" y="3038855"/>
            <a:ext cx="5795772" cy="420928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47647" y="812037"/>
            <a:ext cx="14488794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/>
              <a:t>Câu</a:t>
            </a:r>
            <a:r>
              <a:rPr sz="4400" spc="-15"/>
              <a:t> </a:t>
            </a:r>
            <a:r>
              <a:rPr sz="4400"/>
              <a:t>2.</a:t>
            </a:r>
            <a:r>
              <a:rPr sz="4400" spc="-10"/>
              <a:t> </a:t>
            </a:r>
            <a:r>
              <a:rPr sz="4400"/>
              <a:t>Số</a:t>
            </a:r>
            <a:r>
              <a:rPr sz="4400" spc="-15"/>
              <a:t> </a:t>
            </a:r>
            <a:r>
              <a:rPr sz="4400"/>
              <a:t>ca</a:t>
            </a:r>
            <a:r>
              <a:rPr sz="4400" spc="-5"/>
              <a:t> </a:t>
            </a:r>
            <a:r>
              <a:rPr sz="4400"/>
              <a:t>tử</a:t>
            </a:r>
            <a:r>
              <a:rPr sz="4400" spc="-5"/>
              <a:t> </a:t>
            </a:r>
            <a:r>
              <a:rPr sz="4400"/>
              <a:t>vong</a:t>
            </a:r>
            <a:r>
              <a:rPr sz="4400" spc="-10"/>
              <a:t> </a:t>
            </a:r>
            <a:r>
              <a:rPr sz="4400"/>
              <a:t>do</a:t>
            </a:r>
            <a:r>
              <a:rPr sz="4400" spc="-5"/>
              <a:t> </a:t>
            </a:r>
            <a:r>
              <a:rPr sz="4400"/>
              <a:t>các</a:t>
            </a:r>
            <a:r>
              <a:rPr sz="4400" spc="-10"/>
              <a:t> </a:t>
            </a:r>
            <a:r>
              <a:rPr sz="4400"/>
              <a:t>bệnh</a:t>
            </a:r>
            <a:r>
              <a:rPr sz="4400" spc="-20"/>
              <a:t> </a:t>
            </a:r>
            <a:r>
              <a:rPr sz="4400"/>
              <a:t>truyền</a:t>
            </a:r>
            <a:r>
              <a:rPr sz="4400" spc="-15"/>
              <a:t> </a:t>
            </a:r>
            <a:r>
              <a:rPr sz="4400"/>
              <a:t>nhiễm</a:t>
            </a:r>
            <a:r>
              <a:rPr sz="4400" spc="-15"/>
              <a:t> </a:t>
            </a:r>
            <a:r>
              <a:rPr sz="4400"/>
              <a:t>ở</a:t>
            </a:r>
            <a:r>
              <a:rPr sz="4400" spc="-15"/>
              <a:t> </a:t>
            </a:r>
            <a:r>
              <a:rPr sz="4400"/>
              <a:t>các</a:t>
            </a:r>
            <a:r>
              <a:rPr sz="4400" spc="-5"/>
              <a:t> </a:t>
            </a:r>
            <a:r>
              <a:rPr sz="4400"/>
              <a:t>khu</a:t>
            </a:r>
            <a:r>
              <a:rPr sz="4400" spc="-10"/>
              <a:t> </a:t>
            </a:r>
            <a:r>
              <a:rPr sz="4400" spc="-20"/>
              <a:t>vực?</a:t>
            </a:r>
            <a:endParaRPr sz="44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38</a:t>
            </a:fld>
            <a:endParaRPr spc="-25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9036" y="1437258"/>
            <a:ext cx="105791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b.</a:t>
            </a:r>
            <a:r>
              <a:rPr spc="-45"/>
              <a:t> </a:t>
            </a:r>
            <a:r>
              <a:t>Tiền</a:t>
            </a:r>
            <a:r>
              <a:rPr spc="-40"/>
              <a:t> </a:t>
            </a:r>
            <a:r>
              <a:t>xử</a:t>
            </a:r>
            <a:r>
              <a:rPr spc="-40"/>
              <a:t> </a:t>
            </a:r>
            <a:r>
              <a:t>lý</a:t>
            </a:r>
            <a:r>
              <a:rPr spc="-65"/>
              <a:t> </a:t>
            </a:r>
            <a:r>
              <a:t>và</a:t>
            </a:r>
            <a:r>
              <a:rPr spc="-55"/>
              <a:t> </a:t>
            </a:r>
            <a:r>
              <a:t>trả</a:t>
            </a:r>
            <a:r>
              <a:rPr spc="-50"/>
              <a:t> </a:t>
            </a:r>
            <a:r>
              <a:t>lời</a:t>
            </a:r>
            <a:r>
              <a:rPr spc="-45"/>
              <a:t> </a:t>
            </a:r>
            <a:r>
              <a:t>các</a:t>
            </a:r>
            <a:r>
              <a:rPr spc="-40"/>
              <a:t> </a:t>
            </a:r>
            <a:r>
              <a:t>câu</a:t>
            </a:r>
            <a:r>
              <a:rPr spc="-45"/>
              <a:t> </a:t>
            </a:r>
            <a:r>
              <a:rPr spc="-25"/>
              <a:t>hỏi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39</a:t>
            </a:fld>
            <a:endParaRPr spc="-25"/>
          </a:p>
        </p:txBody>
      </p:sp>
      <p:sp>
        <p:nvSpPr>
          <p:cNvPr id="3" name="object 3"/>
          <p:cNvSpPr txBox="1"/>
          <p:nvPr/>
        </p:nvSpPr>
        <p:spPr>
          <a:xfrm>
            <a:off x="1528317" y="2558033"/>
            <a:ext cx="16229330" cy="3073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Câu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3.</a:t>
            </a:r>
            <a:r>
              <a:rPr sz="4000" b="1" spc="-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Nhóm</a:t>
            </a:r>
            <a:r>
              <a:rPr sz="4000" b="1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tuổi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có</a:t>
            </a:r>
            <a:r>
              <a:rPr sz="4000" b="1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tỉ</a:t>
            </a:r>
            <a:r>
              <a:rPr sz="4000" b="1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lệ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mất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do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tự</a:t>
            </a:r>
            <a:r>
              <a:rPr sz="4000" b="1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gây</a:t>
            </a:r>
            <a:r>
              <a:rPr sz="4000" b="1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thương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tích</a:t>
            </a:r>
            <a:r>
              <a:rPr sz="4000" b="1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cao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 spc="-20">
                <a:solidFill>
                  <a:srgbClr val="2F2925"/>
                </a:solidFill>
                <a:latin typeface="Calibri"/>
                <a:cs typeface="Calibri"/>
              </a:rPr>
              <a:t>nhất?</a:t>
            </a:r>
            <a:endParaRPr sz="4000">
              <a:latin typeface="Calibri"/>
              <a:cs typeface="Calibri"/>
            </a:endParaRPr>
          </a:p>
          <a:p>
            <a:pPr marL="584200" marR="5080" indent="-571500">
              <a:lnSpc>
                <a:spcPct val="100000"/>
              </a:lnSpc>
              <a:spcBef>
                <a:spcPts val="4800"/>
              </a:spcBef>
              <a:buSzPct val="35000"/>
              <a:buFont typeface="Wingdings"/>
              <a:buChar char=""/>
              <a:tabLst>
                <a:tab pos="584200" algn="l"/>
              </a:tabLst>
            </a:pP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Ý</a:t>
            </a:r>
            <a:r>
              <a:rPr sz="4000" b="1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nghĩa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:</a:t>
            </a:r>
            <a:r>
              <a:rPr sz="4000" spc="-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Biết</a:t>
            </a:r>
            <a:r>
              <a:rPr sz="4000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được</a:t>
            </a:r>
            <a:r>
              <a:rPr sz="4000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tỉ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lệ</a:t>
            </a:r>
            <a:r>
              <a:rPr sz="4000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người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tử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vong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do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tự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gây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thương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tích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cao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nhất,</a:t>
            </a:r>
            <a:r>
              <a:rPr sz="4000" spc="-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từ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đó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ta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thực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hiện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nhiều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giải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pháp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để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ngăn</a:t>
            </a:r>
            <a:r>
              <a:rPr sz="4000" spc="-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chặn,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giảm</a:t>
            </a:r>
            <a:r>
              <a:rPr sz="4000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bớt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tình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trạng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tự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tử,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đặc</a:t>
            </a:r>
            <a:endParaRPr sz="4000">
              <a:latin typeface="Calibri"/>
              <a:cs typeface="Calibri"/>
            </a:endParaRPr>
          </a:p>
          <a:p>
            <a:pPr marL="584200">
              <a:lnSpc>
                <a:spcPct val="100000"/>
              </a:lnSpc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biệt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là</a:t>
            </a:r>
            <a:r>
              <a:rPr sz="4000" spc="-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với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các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nhóm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tuổi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top</a:t>
            </a:r>
            <a:r>
              <a:rPr sz="4000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đầu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mà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kết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quả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thu</a:t>
            </a:r>
            <a:r>
              <a:rPr sz="4000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được.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07817" y="3535934"/>
            <a:ext cx="1762760" cy="1823720"/>
            <a:chOff x="2607817" y="3535934"/>
            <a:chExt cx="1762760" cy="1823720"/>
          </a:xfrm>
        </p:grpSpPr>
        <p:sp>
          <p:nvSpPr>
            <p:cNvPr id="3" name="object 3"/>
            <p:cNvSpPr/>
            <p:nvPr/>
          </p:nvSpPr>
          <p:spPr>
            <a:xfrm>
              <a:off x="2620517" y="3548634"/>
              <a:ext cx="1737360" cy="1798320"/>
            </a:xfrm>
            <a:custGeom>
              <a:avLst/>
              <a:gdLst/>
              <a:ahLst/>
              <a:cxnLst/>
              <a:rect l="l" t="t" r="r" b="b"/>
              <a:pathLst>
                <a:path w="1737360" h="1798320">
                  <a:moveTo>
                    <a:pt x="868680" y="0"/>
                  </a:moveTo>
                  <a:lnTo>
                    <a:pt x="821013" y="1330"/>
                  </a:lnTo>
                  <a:lnTo>
                    <a:pt x="774019" y="5276"/>
                  </a:lnTo>
                  <a:lnTo>
                    <a:pt x="727764" y="11769"/>
                  </a:lnTo>
                  <a:lnTo>
                    <a:pt x="682313" y="20739"/>
                  </a:lnTo>
                  <a:lnTo>
                    <a:pt x="637734" y="32120"/>
                  </a:lnTo>
                  <a:lnTo>
                    <a:pt x="594091" y="45841"/>
                  </a:lnTo>
                  <a:lnTo>
                    <a:pt x="551452" y="61835"/>
                  </a:lnTo>
                  <a:lnTo>
                    <a:pt x="509883" y="80033"/>
                  </a:lnTo>
                  <a:lnTo>
                    <a:pt x="469450" y="100366"/>
                  </a:lnTo>
                  <a:lnTo>
                    <a:pt x="430219" y="122766"/>
                  </a:lnTo>
                  <a:lnTo>
                    <a:pt x="392256" y="147164"/>
                  </a:lnTo>
                  <a:lnTo>
                    <a:pt x="355628" y="173492"/>
                  </a:lnTo>
                  <a:lnTo>
                    <a:pt x="320400" y="201680"/>
                  </a:lnTo>
                  <a:lnTo>
                    <a:pt x="286640" y="231661"/>
                  </a:lnTo>
                  <a:lnTo>
                    <a:pt x="254412" y="263366"/>
                  </a:lnTo>
                  <a:lnTo>
                    <a:pt x="223784" y="296726"/>
                  </a:lnTo>
                  <a:lnTo>
                    <a:pt x="194822" y="331672"/>
                  </a:lnTo>
                  <a:lnTo>
                    <a:pt x="167591" y="368137"/>
                  </a:lnTo>
                  <a:lnTo>
                    <a:pt x="142158" y="406051"/>
                  </a:lnTo>
                  <a:lnTo>
                    <a:pt x="118589" y="445346"/>
                  </a:lnTo>
                  <a:lnTo>
                    <a:pt x="96951" y="485954"/>
                  </a:lnTo>
                  <a:lnTo>
                    <a:pt x="77309" y="527805"/>
                  </a:lnTo>
                  <a:lnTo>
                    <a:pt x="59731" y="570831"/>
                  </a:lnTo>
                  <a:lnTo>
                    <a:pt x="44281" y="614964"/>
                  </a:lnTo>
                  <a:lnTo>
                    <a:pt x="31026" y="660135"/>
                  </a:lnTo>
                  <a:lnTo>
                    <a:pt x="20033" y="706275"/>
                  </a:lnTo>
                  <a:lnTo>
                    <a:pt x="11368" y="753317"/>
                  </a:lnTo>
                  <a:lnTo>
                    <a:pt x="5096" y="801190"/>
                  </a:lnTo>
                  <a:lnTo>
                    <a:pt x="1285" y="849827"/>
                  </a:lnTo>
                  <a:lnTo>
                    <a:pt x="0" y="899160"/>
                  </a:lnTo>
                  <a:lnTo>
                    <a:pt x="1285" y="948492"/>
                  </a:lnTo>
                  <a:lnTo>
                    <a:pt x="5096" y="997129"/>
                  </a:lnTo>
                  <a:lnTo>
                    <a:pt x="11368" y="1045002"/>
                  </a:lnTo>
                  <a:lnTo>
                    <a:pt x="20033" y="1092044"/>
                  </a:lnTo>
                  <a:lnTo>
                    <a:pt x="31026" y="1138184"/>
                  </a:lnTo>
                  <a:lnTo>
                    <a:pt x="44281" y="1183355"/>
                  </a:lnTo>
                  <a:lnTo>
                    <a:pt x="59731" y="1227488"/>
                  </a:lnTo>
                  <a:lnTo>
                    <a:pt x="77309" y="1270514"/>
                  </a:lnTo>
                  <a:lnTo>
                    <a:pt x="96951" y="1312365"/>
                  </a:lnTo>
                  <a:lnTo>
                    <a:pt x="118589" y="1352973"/>
                  </a:lnTo>
                  <a:lnTo>
                    <a:pt x="142158" y="1392268"/>
                  </a:lnTo>
                  <a:lnTo>
                    <a:pt x="167591" y="1430182"/>
                  </a:lnTo>
                  <a:lnTo>
                    <a:pt x="194822" y="1466647"/>
                  </a:lnTo>
                  <a:lnTo>
                    <a:pt x="223784" y="1501593"/>
                  </a:lnTo>
                  <a:lnTo>
                    <a:pt x="254412" y="1534953"/>
                  </a:lnTo>
                  <a:lnTo>
                    <a:pt x="286640" y="1566658"/>
                  </a:lnTo>
                  <a:lnTo>
                    <a:pt x="320400" y="1596639"/>
                  </a:lnTo>
                  <a:lnTo>
                    <a:pt x="355628" y="1624827"/>
                  </a:lnTo>
                  <a:lnTo>
                    <a:pt x="392256" y="1651155"/>
                  </a:lnTo>
                  <a:lnTo>
                    <a:pt x="430219" y="1675553"/>
                  </a:lnTo>
                  <a:lnTo>
                    <a:pt x="469450" y="1697953"/>
                  </a:lnTo>
                  <a:lnTo>
                    <a:pt x="509883" y="1718286"/>
                  </a:lnTo>
                  <a:lnTo>
                    <a:pt x="551452" y="1736484"/>
                  </a:lnTo>
                  <a:lnTo>
                    <a:pt x="594091" y="1752478"/>
                  </a:lnTo>
                  <a:lnTo>
                    <a:pt x="637734" y="1766199"/>
                  </a:lnTo>
                  <a:lnTo>
                    <a:pt x="682313" y="1777580"/>
                  </a:lnTo>
                  <a:lnTo>
                    <a:pt x="727764" y="1786550"/>
                  </a:lnTo>
                  <a:lnTo>
                    <a:pt x="774019" y="1793043"/>
                  </a:lnTo>
                  <a:lnTo>
                    <a:pt x="821013" y="1796989"/>
                  </a:lnTo>
                  <a:lnTo>
                    <a:pt x="868680" y="1798320"/>
                  </a:lnTo>
                  <a:lnTo>
                    <a:pt x="916346" y="1796989"/>
                  </a:lnTo>
                  <a:lnTo>
                    <a:pt x="963340" y="1793043"/>
                  </a:lnTo>
                  <a:lnTo>
                    <a:pt x="1009595" y="1786550"/>
                  </a:lnTo>
                  <a:lnTo>
                    <a:pt x="1055046" y="1777580"/>
                  </a:lnTo>
                  <a:lnTo>
                    <a:pt x="1099625" y="1766199"/>
                  </a:lnTo>
                  <a:lnTo>
                    <a:pt x="1143268" y="1752478"/>
                  </a:lnTo>
                  <a:lnTo>
                    <a:pt x="1185907" y="1736484"/>
                  </a:lnTo>
                  <a:lnTo>
                    <a:pt x="1227476" y="1718286"/>
                  </a:lnTo>
                  <a:lnTo>
                    <a:pt x="1267909" y="1697953"/>
                  </a:lnTo>
                  <a:lnTo>
                    <a:pt x="1307140" y="1675553"/>
                  </a:lnTo>
                  <a:lnTo>
                    <a:pt x="1345103" y="1651155"/>
                  </a:lnTo>
                  <a:lnTo>
                    <a:pt x="1381731" y="1624827"/>
                  </a:lnTo>
                  <a:lnTo>
                    <a:pt x="1416959" y="1596639"/>
                  </a:lnTo>
                  <a:lnTo>
                    <a:pt x="1450719" y="1566658"/>
                  </a:lnTo>
                  <a:lnTo>
                    <a:pt x="1482947" y="1534953"/>
                  </a:lnTo>
                  <a:lnTo>
                    <a:pt x="1513575" y="1501593"/>
                  </a:lnTo>
                  <a:lnTo>
                    <a:pt x="1542537" y="1466647"/>
                  </a:lnTo>
                  <a:lnTo>
                    <a:pt x="1569768" y="1430182"/>
                  </a:lnTo>
                  <a:lnTo>
                    <a:pt x="1595201" y="1392268"/>
                  </a:lnTo>
                  <a:lnTo>
                    <a:pt x="1618770" y="1352973"/>
                  </a:lnTo>
                  <a:lnTo>
                    <a:pt x="1640408" y="1312365"/>
                  </a:lnTo>
                  <a:lnTo>
                    <a:pt x="1660050" y="1270514"/>
                  </a:lnTo>
                  <a:lnTo>
                    <a:pt x="1677628" y="1227488"/>
                  </a:lnTo>
                  <a:lnTo>
                    <a:pt x="1693078" y="1183355"/>
                  </a:lnTo>
                  <a:lnTo>
                    <a:pt x="1706333" y="1138184"/>
                  </a:lnTo>
                  <a:lnTo>
                    <a:pt x="1717326" y="1092044"/>
                  </a:lnTo>
                  <a:lnTo>
                    <a:pt x="1725991" y="1045002"/>
                  </a:lnTo>
                  <a:lnTo>
                    <a:pt x="1732263" y="997129"/>
                  </a:lnTo>
                  <a:lnTo>
                    <a:pt x="1736074" y="948492"/>
                  </a:lnTo>
                  <a:lnTo>
                    <a:pt x="1737359" y="899160"/>
                  </a:lnTo>
                  <a:lnTo>
                    <a:pt x="1736074" y="849827"/>
                  </a:lnTo>
                  <a:lnTo>
                    <a:pt x="1732263" y="801190"/>
                  </a:lnTo>
                  <a:lnTo>
                    <a:pt x="1725991" y="753317"/>
                  </a:lnTo>
                  <a:lnTo>
                    <a:pt x="1717326" y="706275"/>
                  </a:lnTo>
                  <a:lnTo>
                    <a:pt x="1706333" y="660135"/>
                  </a:lnTo>
                  <a:lnTo>
                    <a:pt x="1693078" y="614964"/>
                  </a:lnTo>
                  <a:lnTo>
                    <a:pt x="1677628" y="570831"/>
                  </a:lnTo>
                  <a:lnTo>
                    <a:pt x="1660050" y="527805"/>
                  </a:lnTo>
                  <a:lnTo>
                    <a:pt x="1640408" y="485954"/>
                  </a:lnTo>
                  <a:lnTo>
                    <a:pt x="1618770" y="445346"/>
                  </a:lnTo>
                  <a:lnTo>
                    <a:pt x="1595201" y="406051"/>
                  </a:lnTo>
                  <a:lnTo>
                    <a:pt x="1569768" y="368137"/>
                  </a:lnTo>
                  <a:lnTo>
                    <a:pt x="1542537" y="331672"/>
                  </a:lnTo>
                  <a:lnTo>
                    <a:pt x="1513575" y="296726"/>
                  </a:lnTo>
                  <a:lnTo>
                    <a:pt x="1482947" y="263366"/>
                  </a:lnTo>
                  <a:lnTo>
                    <a:pt x="1450719" y="231661"/>
                  </a:lnTo>
                  <a:lnTo>
                    <a:pt x="1416959" y="201680"/>
                  </a:lnTo>
                  <a:lnTo>
                    <a:pt x="1381731" y="173492"/>
                  </a:lnTo>
                  <a:lnTo>
                    <a:pt x="1345103" y="147164"/>
                  </a:lnTo>
                  <a:lnTo>
                    <a:pt x="1307140" y="122766"/>
                  </a:lnTo>
                  <a:lnTo>
                    <a:pt x="1267909" y="100366"/>
                  </a:lnTo>
                  <a:lnTo>
                    <a:pt x="1227476" y="80033"/>
                  </a:lnTo>
                  <a:lnTo>
                    <a:pt x="1185907" y="61835"/>
                  </a:lnTo>
                  <a:lnTo>
                    <a:pt x="1143268" y="45841"/>
                  </a:lnTo>
                  <a:lnTo>
                    <a:pt x="1099625" y="32120"/>
                  </a:lnTo>
                  <a:lnTo>
                    <a:pt x="1055046" y="20739"/>
                  </a:lnTo>
                  <a:lnTo>
                    <a:pt x="1009595" y="11769"/>
                  </a:lnTo>
                  <a:lnTo>
                    <a:pt x="963340" y="5276"/>
                  </a:lnTo>
                  <a:lnTo>
                    <a:pt x="916346" y="1330"/>
                  </a:lnTo>
                  <a:lnTo>
                    <a:pt x="8686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620517" y="3548634"/>
              <a:ext cx="1737360" cy="1798320"/>
            </a:xfrm>
            <a:custGeom>
              <a:avLst/>
              <a:gdLst/>
              <a:ahLst/>
              <a:cxnLst/>
              <a:rect l="l" t="t" r="r" b="b"/>
              <a:pathLst>
                <a:path w="1737360" h="1798320">
                  <a:moveTo>
                    <a:pt x="0" y="899160"/>
                  </a:moveTo>
                  <a:lnTo>
                    <a:pt x="1285" y="849827"/>
                  </a:lnTo>
                  <a:lnTo>
                    <a:pt x="5096" y="801190"/>
                  </a:lnTo>
                  <a:lnTo>
                    <a:pt x="11368" y="753317"/>
                  </a:lnTo>
                  <a:lnTo>
                    <a:pt x="20033" y="706275"/>
                  </a:lnTo>
                  <a:lnTo>
                    <a:pt x="31026" y="660135"/>
                  </a:lnTo>
                  <a:lnTo>
                    <a:pt x="44281" y="614964"/>
                  </a:lnTo>
                  <a:lnTo>
                    <a:pt x="59731" y="570831"/>
                  </a:lnTo>
                  <a:lnTo>
                    <a:pt x="77309" y="527805"/>
                  </a:lnTo>
                  <a:lnTo>
                    <a:pt x="96951" y="485954"/>
                  </a:lnTo>
                  <a:lnTo>
                    <a:pt x="118589" y="445346"/>
                  </a:lnTo>
                  <a:lnTo>
                    <a:pt x="142158" y="406051"/>
                  </a:lnTo>
                  <a:lnTo>
                    <a:pt x="167591" y="368137"/>
                  </a:lnTo>
                  <a:lnTo>
                    <a:pt x="194822" y="331672"/>
                  </a:lnTo>
                  <a:lnTo>
                    <a:pt x="223784" y="296726"/>
                  </a:lnTo>
                  <a:lnTo>
                    <a:pt x="254412" y="263366"/>
                  </a:lnTo>
                  <a:lnTo>
                    <a:pt x="286640" y="231661"/>
                  </a:lnTo>
                  <a:lnTo>
                    <a:pt x="320400" y="201680"/>
                  </a:lnTo>
                  <a:lnTo>
                    <a:pt x="355628" y="173492"/>
                  </a:lnTo>
                  <a:lnTo>
                    <a:pt x="392256" y="147164"/>
                  </a:lnTo>
                  <a:lnTo>
                    <a:pt x="430219" y="122766"/>
                  </a:lnTo>
                  <a:lnTo>
                    <a:pt x="469450" y="100366"/>
                  </a:lnTo>
                  <a:lnTo>
                    <a:pt x="509883" y="80033"/>
                  </a:lnTo>
                  <a:lnTo>
                    <a:pt x="551452" y="61835"/>
                  </a:lnTo>
                  <a:lnTo>
                    <a:pt x="594091" y="45841"/>
                  </a:lnTo>
                  <a:lnTo>
                    <a:pt x="637734" y="32120"/>
                  </a:lnTo>
                  <a:lnTo>
                    <a:pt x="682313" y="20739"/>
                  </a:lnTo>
                  <a:lnTo>
                    <a:pt x="727764" y="11769"/>
                  </a:lnTo>
                  <a:lnTo>
                    <a:pt x="774019" y="5276"/>
                  </a:lnTo>
                  <a:lnTo>
                    <a:pt x="821013" y="1330"/>
                  </a:lnTo>
                  <a:lnTo>
                    <a:pt x="868680" y="0"/>
                  </a:lnTo>
                  <a:lnTo>
                    <a:pt x="916346" y="1330"/>
                  </a:lnTo>
                  <a:lnTo>
                    <a:pt x="963340" y="5276"/>
                  </a:lnTo>
                  <a:lnTo>
                    <a:pt x="1009595" y="11769"/>
                  </a:lnTo>
                  <a:lnTo>
                    <a:pt x="1055046" y="20739"/>
                  </a:lnTo>
                  <a:lnTo>
                    <a:pt x="1099625" y="32120"/>
                  </a:lnTo>
                  <a:lnTo>
                    <a:pt x="1143268" y="45841"/>
                  </a:lnTo>
                  <a:lnTo>
                    <a:pt x="1185907" y="61835"/>
                  </a:lnTo>
                  <a:lnTo>
                    <a:pt x="1227476" y="80033"/>
                  </a:lnTo>
                  <a:lnTo>
                    <a:pt x="1267909" y="100366"/>
                  </a:lnTo>
                  <a:lnTo>
                    <a:pt x="1307140" y="122766"/>
                  </a:lnTo>
                  <a:lnTo>
                    <a:pt x="1345103" y="147164"/>
                  </a:lnTo>
                  <a:lnTo>
                    <a:pt x="1381731" y="173492"/>
                  </a:lnTo>
                  <a:lnTo>
                    <a:pt x="1416959" y="201680"/>
                  </a:lnTo>
                  <a:lnTo>
                    <a:pt x="1450719" y="231661"/>
                  </a:lnTo>
                  <a:lnTo>
                    <a:pt x="1482947" y="263366"/>
                  </a:lnTo>
                  <a:lnTo>
                    <a:pt x="1513575" y="296726"/>
                  </a:lnTo>
                  <a:lnTo>
                    <a:pt x="1542537" y="331672"/>
                  </a:lnTo>
                  <a:lnTo>
                    <a:pt x="1569768" y="368137"/>
                  </a:lnTo>
                  <a:lnTo>
                    <a:pt x="1595201" y="406051"/>
                  </a:lnTo>
                  <a:lnTo>
                    <a:pt x="1618770" y="445346"/>
                  </a:lnTo>
                  <a:lnTo>
                    <a:pt x="1640408" y="485954"/>
                  </a:lnTo>
                  <a:lnTo>
                    <a:pt x="1660050" y="527805"/>
                  </a:lnTo>
                  <a:lnTo>
                    <a:pt x="1677628" y="570831"/>
                  </a:lnTo>
                  <a:lnTo>
                    <a:pt x="1693078" y="614964"/>
                  </a:lnTo>
                  <a:lnTo>
                    <a:pt x="1706333" y="660135"/>
                  </a:lnTo>
                  <a:lnTo>
                    <a:pt x="1717326" y="706275"/>
                  </a:lnTo>
                  <a:lnTo>
                    <a:pt x="1725991" y="753317"/>
                  </a:lnTo>
                  <a:lnTo>
                    <a:pt x="1732263" y="801190"/>
                  </a:lnTo>
                  <a:lnTo>
                    <a:pt x="1736074" y="849827"/>
                  </a:lnTo>
                  <a:lnTo>
                    <a:pt x="1737359" y="899160"/>
                  </a:lnTo>
                  <a:lnTo>
                    <a:pt x="1736074" y="948492"/>
                  </a:lnTo>
                  <a:lnTo>
                    <a:pt x="1732263" y="997129"/>
                  </a:lnTo>
                  <a:lnTo>
                    <a:pt x="1725991" y="1045002"/>
                  </a:lnTo>
                  <a:lnTo>
                    <a:pt x="1717326" y="1092044"/>
                  </a:lnTo>
                  <a:lnTo>
                    <a:pt x="1706333" y="1138184"/>
                  </a:lnTo>
                  <a:lnTo>
                    <a:pt x="1693078" y="1183355"/>
                  </a:lnTo>
                  <a:lnTo>
                    <a:pt x="1677628" y="1227488"/>
                  </a:lnTo>
                  <a:lnTo>
                    <a:pt x="1660050" y="1270514"/>
                  </a:lnTo>
                  <a:lnTo>
                    <a:pt x="1640408" y="1312365"/>
                  </a:lnTo>
                  <a:lnTo>
                    <a:pt x="1618770" y="1352973"/>
                  </a:lnTo>
                  <a:lnTo>
                    <a:pt x="1595201" y="1392268"/>
                  </a:lnTo>
                  <a:lnTo>
                    <a:pt x="1569768" y="1430182"/>
                  </a:lnTo>
                  <a:lnTo>
                    <a:pt x="1542537" y="1466647"/>
                  </a:lnTo>
                  <a:lnTo>
                    <a:pt x="1513575" y="1501593"/>
                  </a:lnTo>
                  <a:lnTo>
                    <a:pt x="1482947" y="1534953"/>
                  </a:lnTo>
                  <a:lnTo>
                    <a:pt x="1450719" y="1566658"/>
                  </a:lnTo>
                  <a:lnTo>
                    <a:pt x="1416959" y="1596639"/>
                  </a:lnTo>
                  <a:lnTo>
                    <a:pt x="1381731" y="1624827"/>
                  </a:lnTo>
                  <a:lnTo>
                    <a:pt x="1345103" y="1651155"/>
                  </a:lnTo>
                  <a:lnTo>
                    <a:pt x="1307140" y="1675553"/>
                  </a:lnTo>
                  <a:lnTo>
                    <a:pt x="1267909" y="1697953"/>
                  </a:lnTo>
                  <a:lnTo>
                    <a:pt x="1227476" y="1718286"/>
                  </a:lnTo>
                  <a:lnTo>
                    <a:pt x="1185907" y="1736484"/>
                  </a:lnTo>
                  <a:lnTo>
                    <a:pt x="1143268" y="1752478"/>
                  </a:lnTo>
                  <a:lnTo>
                    <a:pt x="1099625" y="1766199"/>
                  </a:lnTo>
                  <a:lnTo>
                    <a:pt x="1055046" y="1777580"/>
                  </a:lnTo>
                  <a:lnTo>
                    <a:pt x="1009595" y="1786550"/>
                  </a:lnTo>
                  <a:lnTo>
                    <a:pt x="963340" y="1793043"/>
                  </a:lnTo>
                  <a:lnTo>
                    <a:pt x="916346" y="1796989"/>
                  </a:lnTo>
                  <a:lnTo>
                    <a:pt x="868680" y="1798320"/>
                  </a:lnTo>
                  <a:lnTo>
                    <a:pt x="821013" y="1796989"/>
                  </a:lnTo>
                  <a:lnTo>
                    <a:pt x="774019" y="1793043"/>
                  </a:lnTo>
                  <a:lnTo>
                    <a:pt x="727764" y="1786550"/>
                  </a:lnTo>
                  <a:lnTo>
                    <a:pt x="682313" y="1777580"/>
                  </a:lnTo>
                  <a:lnTo>
                    <a:pt x="637734" y="1766199"/>
                  </a:lnTo>
                  <a:lnTo>
                    <a:pt x="594091" y="1752478"/>
                  </a:lnTo>
                  <a:lnTo>
                    <a:pt x="551452" y="1736484"/>
                  </a:lnTo>
                  <a:lnTo>
                    <a:pt x="509883" y="1718286"/>
                  </a:lnTo>
                  <a:lnTo>
                    <a:pt x="469450" y="1697953"/>
                  </a:lnTo>
                  <a:lnTo>
                    <a:pt x="430219" y="1675553"/>
                  </a:lnTo>
                  <a:lnTo>
                    <a:pt x="392256" y="1651155"/>
                  </a:lnTo>
                  <a:lnTo>
                    <a:pt x="355628" y="1624827"/>
                  </a:lnTo>
                  <a:lnTo>
                    <a:pt x="320400" y="1596639"/>
                  </a:lnTo>
                  <a:lnTo>
                    <a:pt x="286640" y="1566658"/>
                  </a:lnTo>
                  <a:lnTo>
                    <a:pt x="254412" y="1534953"/>
                  </a:lnTo>
                  <a:lnTo>
                    <a:pt x="223784" y="1501593"/>
                  </a:lnTo>
                  <a:lnTo>
                    <a:pt x="194822" y="1466647"/>
                  </a:lnTo>
                  <a:lnTo>
                    <a:pt x="167591" y="1430182"/>
                  </a:lnTo>
                  <a:lnTo>
                    <a:pt x="142158" y="1392268"/>
                  </a:lnTo>
                  <a:lnTo>
                    <a:pt x="118589" y="1352973"/>
                  </a:lnTo>
                  <a:lnTo>
                    <a:pt x="96951" y="1312365"/>
                  </a:lnTo>
                  <a:lnTo>
                    <a:pt x="77309" y="1270514"/>
                  </a:lnTo>
                  <a:lnTo>
                    <a:pt x="59731" y="1227488"/>
                  </a:lnTo>
                  <a:lnTo>
                    <a:pt x="44281" y="1183355"/>
                  </a:lnTo>
                  <a:lnTo>
                    <a:pt x="31026" y="1138184"/>
                  </a:lnTo>
                  <a:lnTo>
                    <a:pt x="20033" y="1092044"/>
                  </a:lnTo>
                  <a:lnTo>
                    <a:pt x="11368" y="1045002"/>
                  </a:lnTo>
                  <a:lnTo>
                    <a:pt x="5096" y="997129"/>
                  </a:lnTo>
                  <a:lnTo>
                    <a:pt x="1285" y="948492"/>
                  </a:lnTo>
                  <a:lnTo>
                    <a:pt x="0" y="899160"/>
                  </a:lnTo>
                  <a:close/>
                </a:path>
              </a:pathLst>
            </a:custGeom>
            <a:ln w="25399">
              <a:solidFill>
                <a:srgbClr val="BBBB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50386" y="3838067"/>
              <a:ext cx="548639" cy="12192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679441" y="3808857"/>
            <a:ext cx="12437110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vi-VN" sz="8800"/>
              <a:t>Thu thập dữ liệu</a:t>
            </a:r>
            <a:endParaRPr sz="8800"/>
          </a:p>
        </p:txBody>
      </p:sp>
      <p:grpSp>
        <p:nvGrpSpPr>
          <p:cNvPr id="7" name="object 7"/>
          <p:cNvGrpSpPr/>
          <p:nvPr/>
        </p:nvGrpSpPr>
        <p:grpSpPr>
          <a:xfrm>
            <a:off x="0" y="9703307"/>
            <a:ext cx="12731750" cy="140335"/>
            <a:chOff x="0" y="9703307"/>
            <a:chExt cx="12731750" cy="14033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703307"/>
              <a:ext cx="12731496" cy="14025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9718547"/>
              <a:ext cx="12664440" cy="38100"/>
            </a:xfrm>
            <a:custGeom>
              <a:avLst/>
              <a:gdLst/>
              <a:ahLst/>
              <a:cxnLst/>
              <a:rect l="l" t="t" r="r" b="b"/>
              <a:pathLst>
                <a:path w="12664440" h="38100">
                  <a:moveTo>
                    <a:pt x="12664440" y="0"/>
                  </a:moveTo>
                  <a:lnTo>
                    <a:pt x="0" y="0"/>
                  </a:lnTo>
                  <a:lnTo>
                    <a:pt x="0" y="38099"/>
                  </a:lnTo>
                  <a:lnTo>
                    <a:pt x="12664440" y="38099"/>
                  </a:lnTo>
                  <a:lnTo>
                    <a:pt x="12664440" y="0"/>
                  </a:lnTo>
                  <a:close/>
                </a:path>
              </a:pathLst>
            </a:custGeom>
            <a:solidFill>
              <a:srgbClr val="2F29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6109367" y="9010230"/>
            <a:ext cx="791210" cy="706755"/>
          </a:xfrm>
          <a:custGeom>
            <a:avLst/>
            <a:gdLst/>
            <a:ahLst/>
            <a:cxnLst/>
            <a:rect l="l" t="t" r="r" b="b"/>
            <a:pathLst>
              <a:path w="791209" h="706754">
                <a:moveTo>
                  <a:pt x="188341" y="244983"/>
                </a:moveTo>
                <a:lnTo>
                  <a:pt x="75336" y="244983"/>
                </a:lnTo>
                <a:lnTo>
                  <a:pt x="75336" y="263829"/>
                </a:lnTo>
                <a:lnTo>
                  <a:pt x="103593" y="282676"/>
                </a:lnTo>
                <a:lnTo>
                  <a:pt x="94297" y="524446"/>
                </a:lnTo>
                <a:lnTo>
                  <a:pt x="75336" y="537083"/>
                </a:lnTo>
                <a:lnTo>
                  <a:pt x="75336" y="555929"/>
                </a:lnTo>
                <a:lnTo>
                  <a:pt x="188341" y="555929"/>
                </a:lnTo>
                <a:lnTo>
                  <a:pt x="188341" y="537083"/>
                </a:lnTo>
                <a:lnTo>
                  <a:pt x="169392" y="524446"/>
                </a:lnTo>
                <a:lnTo>
                  <a:pt x="160096" y="282676"/>
                </a:lnTo>
                <a:lnTo>
                  <a:pt x="188341" y="263829"/>
                </a:lnTo>
                <a:lnTo>
                  <a:pt x="188341" y="244983"/>
                </a:lnTo>
                <a:close/>
              </a:path>
              <a:path w="791209" h="706754">
                <a:moveTo>
                  <a:pt x="320192" y="244983"/>
                </a:moveTo>
                <a:lnTo>
                  <a:pt x="207187" y="244983"/>
                </a:lnTo>
                <a:lnTo>
                  <a:pt x="207187" y="263829"/>
                </a:lnTo>
                <a:lnTo>
                  <a:pt x="235432" y="282676"/>
                </a:lnTo>
                <a:lnTo>
                  <a:pt x="226136" y="524446"/>
                </a:lnTo>
                <a:lnTo>
                  <a:pt x="207187" y="537083"/>
                </a:lnTo>
                <a:lnTo>
                  <a:pt x="207187" y="555929"/>
                </a:lnTo>
                <a:lnTo>
                  <a:pt x="320192" y="555929"/>
                </a:lnTo>
                <a:lnTo>
                  <a:pt x="320192" y="537083"/>
                </a:lnTo>
                <a:lnTo>
                  <a:pt x="301231" y="524446"/>
                </a:lnTo>
                <a:lnTo>
                  <a:pt x="291934" y="282676"/>
                </a:lnTo>
                <a:lnTo>
                  <a:pt x="320192" y="263829"/>
                </a:lnTo>
                <a:lnTo>
                  <a:pt x="320192" y="244983"/>
                </a:lnTo>
                <a:close/>
              </a:path>
              <a:path w="791209" h="706754">
                <a:moveTo>
                  <a:pt x="452031" y="244983"/>
                </a:moveTo>
                <a:lnTo>
                  <a:pt x="339026" y="244983"/>
                </a:lnTo>
                <a:lnTo>
                  <a:pt x="339026" y="263829"/>
                </a:lnTo>
                <a:lnTo>
                  <a:pt x="367284" y="282676"/>
                </a:lnTo>
                <a:lnTo>
                  <a:pt x="357987" y="524446"/>
                </a:lnTo>
                <a:lnTo>
                  <a:pt x="339026" y="537083"/>
                </a:lnTo>
                <a:lnTo>
                  <a:pt x="339026" y="555929"/>
                </a:lnTo>
                <a:lnTo>
                  <a:pt x="452031" y="555929"/>
                </a:lnTo>
                <a:lnTo>
                  <a:pt x="452031" y="537083"/>
                </a:lnTo>
                <a:lnTo>
                  <a:pt x="433070" y="524446"/>
                </a:lnTo>
                <a:lnTo>
                  <a:pt x="423786" y="282676"/>
                </a:lnTo>
                <a:lnTo>
                  <a:pt x="452031" y="263829"/>
                </a:lnTo>
                <a:lnTo>
                  <a:pt x="452031" y="244983"/>
                </a:lnTo>
                <a:close/>
              </a:path>
              <a:path w="791209" h="706754">
                <a:moveTo>
                  <a:pt x="583882" y="244983"/>
                </a:moveTo>
                <a:lnTo>
                  <a:pt x="470865" y="244983"/>
                </a:lnTo>
                <a:lnTo>
                  <a:pt x="470865" y="263829"/>
                </a:lnTo>
                <a:lnTo>
                  <a:pt x="499122" y="282676"/>
                </a:lnTo>
                <a:lnTo>
                  <a:pt x="489826" y="524446"/>
                </a:lnTo>
                <a:lnTo>
                  <a:pt x="470865" y="537083"/>
                </a:lnTo>
                <a:lnTo>
                  <a:pt x="470865" y="555929"/>
                </a:lnTo>
                <a:lnTo>
                  <a:pt x="583882" y="555929"/>
                </a:lnTo>
                <a:lnTo>
                  <a:pt x="583882" y="537083"/>
                </a:lnTo>
                <a:lnTo>
                  <a:pt x="564921" y="524446"/>
                </a:lnTo>
                <a:lnTo>
                  <a:pt x="555625" y="282676"/>
                </a:lnTo>
                <a:lnTo>
                  <a:pt x="583882" y="263829"/>
                </a:lnTo>
                <a:lnTo>
                  <a:pt x="583882" y="244983"/>
                </a:lnTo>
                <a:close/>
              </a:path>
              <a:path w="791209" h="706754">
                <a:moveTo>
                  <a:pt x="715721" y="244983"/>
                </a:moveTo>
                <a:lnTo>
                  <a:pt x="602716" y="244983"/>
                </a:lnTo>
                <a:lnTo>
                  <a:pt x="602716" y="263829"/>
                </a:lnTo>
                <a:lnTo>
                  <a:pt x="630961" y="282676"/>
                </a:lnTo>
                <a:lnTo>
                  <a:pt x="621677" y="524446"/>
                </a:lnTo>
                <a:lnTo>
                  <a:pt x="602716" y="537083"/>
                </a:lnTo>
                <a:lnTo>
                  <a:pt x="602716" y="555929"/>
                </a:lnTo>
                <a:lnTo>
                  <a:pt x="715721" y="555929"/>
                </a:lnTo>
                <a:lnTo>
                  <a:pt x="715721" y="537083"/>
                </a:lnTo>
                <a:lnTo>
                  <a:pt x="696760" y="524446"/>
                </a:lnTo>
                <a:lnTo>
                  <a:pt x="687463" y="282676"/>
                </a:lnTo>
                <a:lnTo>
                  <a:pt x="715721" y="263829"/>
                </a:lnTo>
                <a:lnTo>
                  <a:pt x="715721" y="244983"/>
                </a:lnTo>
                <a:close/>
              </a:path>
              <a:path w="791209" h="706754">
                <a:moveTo>
                  <a:pt x="745388" y="144589"/>
                </a:moveTo>
                <a:lnTo>
                  <a:pt x="395528" y="0"/>
                </a:lnTo>
                <a:lnTo>
                  <a:pt x="45631" y="144589"/>
                </a:lnTo>
                <a:lnTo>
                  <a:pt x="45631" y="169608"/>
                </a:lnTo>
                <a:lnTo>
                  <a:pt x="65925" y="169608"/>
                </a:lnTo>
                <a:lnTo>
                  <a:pt x="65925" y="207289"/>
                </a:lnTo>
                <a:lnTo>
                  <a:pt x="725144" y="207289"/>
                </a:lnTo>
                <a:lnTo>
                  <a:pt x="725144" y="169608"/>
                </a:lnTo>
                <a:lnTo>
                  <a:pt x="745388" y="169608"/>
                </a:lnTo>
                <a:lnTo>
                  <a:pt x="745388" y="144589"/>
                </a:lnTo>
                <a:close/>
              </a:path>
              <a:path w="791209" h="706754">
                <a:moveTo>
                  <a:pt x="753389" y="593623"/>
                </a:moveTo>
                <a:lnTo>
                  <a:pt x="37668" y="593623"/>
                </a:lnTo>
                <a:lnTo>
                  <a:pt x="37668" y="631304"/>
                </a:lnTo>
                <a:lnTo>
                  <a:pt x="753389" y="631304"/>
                </a:lnTo>
                <a:lnTo>
                  <a:pt x="753389" y="593623"/>
                </a:lnTo>
                <a:close/>
              </a:path>
              <a:path w="791209" h="706754">
                <a:moveTo>
                  <a:pt x="791057" y="668997"/>
                </a:moveTo>
                <a:lnTo>
                  <a:pt x="0" y="668997"/>
                </a:lnTo>
                <a:lnTo>
                  <a:pt x="0" y="706691"/>
                </a:lnTo>
                <a:lnTo>
                  <a:pt x="791057" y="706691"/>
                </a:lnTo>
                <a:lnTo>
                  <a:pt x="791057" y="668997"/>
                </a:lnTo>
                <a:close/>
              </a:path>
            </a:pathLst>
          </a:custGeom>
          <a:solidFill>
            <a:srgbClr val="2F29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3204">
              <a:lnSpc>
                <a:spcPts val="3145"/>
              </a:lnSpc>
            </a:pPr>
            <a:fld id="{81D60167-4931-47E6-BA6A-407CBD079E47}" type="slidenum">
              <a:rPr spc="-50"/>
              <a:t>4</a:t>
            </a:fld>
            <a:endParaRPr spc="-5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9036" y="1437258"/>
            <a:ext cx="105791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b.</a:t>
            </a:r>
            <a:r>
              <a:rPr spc="-45"/>
              <a:t> </a:t>
            </a:r>
            <a:r>
              <a:t>Tiền</a:t>
            </a:r>
            <a:r>
              <a:rPr spc="-40"/>
              <a:t> </a:t>
            </a:r>
            <a:r>
              <a:t>xử</a:t>
            </a:r>
            <a:r>
              <a:rPr spc="-40"/>
              <a:t> </a:t>
            </a:r>
            <a:r>
              <a:t>lý</a:t>
            </a:r>
            <a:r>
              <a:rPr spc="-65"/>
              <a:t> </a:t>
            </a:r>
            <a:r>
              <a:t>và</a:t>
            </a:r>
            <a:r>
              <a:rPr spc="-55"/>
              <a:t> </a:t>
            </a:r>
            <a:r>
              <a:t>trả</a:t>
            </a:r>
            <a:r>
              <a:rPr spc="-50"/>
              <a:t> </a:t>
            </a:r>
            <a:r>
              <a:t>lời</a:t>
            </a:r>
            <a:r>
              <a:rPr spc="-45"/>
              <a:t> </a:t>
            </a:r>
            <a:r>
              <a:t>các</a:t>
            </a:r>
            <a:r>
              <a:rPr spc="-40"/>
              <a:t> </a:t>
            </a:r>
            <a:r>
              <a:t>câu</a:t>
            </a:r>
            <a:r>
              <a:rPr spc="-45"/>
              <a:t> </a:t>
            </a:r>
            <a:r>
              <a:rPr spc="-25"/>
              <a:t>hỏi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572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t>Câu</a:t>
            </a:r>
            <a:r>
              <a:rPr spc="-60"/>
              <a:t> </a:t>
            </a:r>
            <a:r>
              <a:t>3.</a:t>
            </a:r>
            <a:r>
              <a:rPr spc="-70"/>
              <a:t> </a:t>
            </a:r>
            <a:r>
              <a:t>Nhóm</a:t>
            </a:r>
            <a:r>
              <a:rPr spc="-45"/>
              <a:t> </a:t>
            </a:r>
            <a:r>
              <a:t>tuổi</a:t>
            </a:r>
            <a:r>
              <a:rPr spc="-60"/>
              <a:t> </a:t>
            </a:r>
            <a:r>
              <a:t>có</a:t>
            </a:r>
            <a:r>
              <a:rPr spc="-50"/>
              <a:t> </a:t>
            </a:r>
            <a:r>
              <a:t>tỉ</a:t>
            </a:r>
            <a:r>
              <a:rPr spc="-50"/>
              <a:t> </a:t>
            </a:r>
            <a:r>
              <a:t>lệ</a:t>
            </a:r>
            <a:r>
              <a:rPr spc="-60"/>
              <a:t> </a:t>
            </a:r>
            <a:r>
              <a:t>mất</a:t>
            </a:r>
            <a:r>
              <a:rPr spc="-60"/>
              <a:t> </a:t>
            </a:r>
            <a:r>
              <a:t>do</a:t>
            </a:r>
            <a:r>
              <a:rPr spc="-65"/>
              <a:t> </a:t>
            </a:r>
            <a:r>
              <a:t>tự</a:t>
            </a:r>
            <a:r>
              <a:rPr spc="-40"/>
              <a:t> </a:t>
            </a:r>
            <a:r>
              <a:t>gây</a:t>
            </a:r>
            <a:r>
              <a:rPr spc="-55"/>
              <a:t> </a:t>
            </a:r>
            <a:r>
              <a:t>thương</a:t>
            </a:r>
            <a:r>
              <a:rPr spc="-65"/>
              <a:t> </a:t>
            </a:r>
            <a:r>
              <a:t>tích</a:t>
            </a:r>
            <a:r>
              <a:rPr spc="-45"/>
              <a:t> </a:t>
            </a:r>
            <a:r>
              <a:t>cao</a:t>
            </a:r>
            <a:r>
              <a:rPr spc="-65"/>
              <a:t> </a:t>
            </a:r>
            <a:r>
              <a:rPr spc="-20"/>
              <a:t>nhất?</a:t>
            </a:r>
          </a:p>
          <a:p>
            <a:pPr marL="583565" indent="-570865">
              <a:lnSpc>
                <a:spcPct val="100000"/>
              </a:lnSpc>
              <a:spcBef>
                <a:spcPts val="5"/>
              </a:spcBef>
              <a:buSzPct val="35000"/>
              <a:buFont typeface="Wingdings"/>
              <a:buChar char=""/>
              <a:tabLst>
                <a:tab pos="583565" algn="l"/>
              </a:tabLst>
            </a:pPr>
            <a:r>
              <a:t>Để</a:t>
            </a:r>
            <a:r>
              <a:rPr spc="-60"/>
              <a:t> </a:t>
            </a:r>
            <a:r>
              <a:t>trả</a:t>
            </a:r>
            <a:r>
              <a:rPr spc="-55"/>
              <a:t> </a:t>
            </a:r>
            <a:r>
              <a:t>lời</a:t>
            </a:r>
            <a:r>
              <a:rPr spc="-45"/>
              <a:t> </a:t>
            </a:r>
            <a:r>
              <a:t>cho</a:t>
            </a:r>
            <a:r>
              <a:rPr spc="-55"/>
              <a:t> </a:t>
            </a:r>
            <a:r>
              <a:t>câu</a:t>
            </a:r>
            <a:r>
              <a:rPr spc="-40"/>
              <a:t> </a:t>
            </a:r>
            <a:r>
              <a:t>hỏi</a:t>
            </a:r>
            <a:r>
              <a:rPr spc="-60"/>
              <a:t> </a:t>
            </a:r>
            <a:r>
              <a:t>này,</a:t>
            </a:r>
            <a:r>
              <a:rPr spc="-40"/>
              <a:t> </a:t>
            </a:r>
            <a:r>
              <a:t>ta</a:t>
            </a:r>
            <a:r>
              <a:rPr spc="-55"/>
              <a:t> </a:t>
            </a:r>
            <a:r>
              <a:t>sẽ</a:t>
            </a:r>
            <a:r>
              <a:rPr spc="-55"/>
              <a:t> </a:t>
            </a:r>
            <a:r>
              <a:t>làm</a:t>
            </a:r>
            <a:r>
              <a:rPr spc="-50"/>
              <a:t> </a:t>
            </a:r>
            <a:r>
              <a:t>như</a:t>
            </a:r>
            <a:r>
              <a:rPr spc="-60"/>
              <a:t> </a:t>
            </a:r>
            <a:r>
              <a:rPr spc="-20"/>
              <a:t>sau:</a:t>
            </a:r>
          </a:p>
          <a:p>
            <a:pPr marL="812800">
              <a:lnSpc>
                <a:spcPct val="100000"/>
              </a:lnSpc>
            </a:pPr>
            <a:r>
              <a:rPr b="0" spc="-20">
                <a:latin typeface="Calibri"/>
                <a:cs typeface="Calibri"/>
              </a:rPr>
              <a:t>-</a:t>
            </a:r>
            <a:r>
              <a:rPr b="0">
                <a:latin typeface="Calibri"/>
                <a:cs typeface="Calibri"/>
              </a:rPr>
              <a:t>Gom</a:t>
            </a:r>
            <a:r>
              <a:rPr b="0" spc="-5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nhóm</a:t>
            </a:r>
            <a:r>
              <a:rPr b="0" spc="-4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số</a:t>
            </a:r>
            <a:r>
              <a:rPr b="0" spc="-6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người</a:t>
            </a:r>
            <a:r>
              <a:rPr b="0" spc="-5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mất</a:t>
            </a:r>
            <a:r>
              <a:rPr b="0" spc="-5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do</a:t>
            </a:r>
            <a:r>
              <a:rPr b="0" spc="-5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tự</a:t>
            </a:r>
            <a:r>
              <a:rPr b="0" spc="-7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gây</a:t>
            </a:r>
            <a:r>
              <a:rPr b="0" spc="-6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thương</a:t>
            </a:r>
            <a:r>
              <a:rPr b="0" spc="-6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tích</a:t>
            </a:r>
            <a:r>
              <a:rPr b="0" spc="-6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theo</a:t>
            </a:r>
            <a:r>
              <a:rPr b="0" spc="-7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độ</a:t>
            </a:r>
            <a:r>
              <a:rPr b="0" spc="-60">
                <a:latin typeface="Calibri"/>
                <a:cs typeface="Calibri"/>
              </a:rPr>
              <a:t> </a:t>
            </a:r>
            <a:r>
              <a:rPr b="0" spc="-10">
                <a:latin typeface="Calibri"/>
                <a:cs typeface="Calibri"/>
              </a:rPr>
              <a:t>tuổi.</a:t>
            </a:r>
          </a:p>
          <a:p>
            <a:pPr marL="812800">
              <a:lnSpc>
                <a:spcPct val="100000"/>
              </a:lnSpc>
            </a:pPr>
            <a:r>
              <a:rPr b="0" spc="-20">
                <a:latin typeface="Calibri"/>
                <a:cs typeface="Calibri"/>
              </a:rPr>
              <a:t>-</a:t>
            </a:r>
            <a:r>
              <a:rPr b="0">
                <a:latin typeface="Calibri"/>
                <a:cs typeface="Calibri"/>
              </a:rPr>
              <a:t>Gộp</a:t>
            </a:r>
            <a:r>
              <a:rPr b="0" spc="-4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những</a:t>
            </a:r>
            <a:r>
              <a:rPr b="0" spc="-6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nhóm</a:t>
            </a:r>
            <a:r>
              <a:rPr b="0" spc="-4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có</a:t>
            </a:r>
            <a:r>
              <a:rPr b="0" spc="-6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tỉ</a:t>
            </a:r>
            <a:r>
              <a:rPr b="0" spc="-6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lệ</a:t>
            </a:r>
            <a:r>
              <a:rPr b="0" spc="-6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thấp</a:t>
            </a:r>
            <a:r>
              <a:rPr b="0" spc="-6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thành</a:t>
            </a:r>
            <a:r>
              <a:rPr b="0" spc="-6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Others</a:t>
            </a:r>
            <a:r>
              <a:rPr b="0" spc="-4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và</a:t>
            </a:r>
            <a:r>
              <a:rPr b="0" spc="-5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trực</a:t>
            </a:r>
            <a:r>
              <a:rPr b="0" spc="-4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quan</a:t>
            </a:r>
            <a:r>
              <a:rPr b="0" spc="-5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hóa</a:t>
            </a:r>
            <a:r>
              <a:rPr b="0" spc="-4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kết</a:t>
            </a:r>
            <a:r>
              <a:rPr b="0" spc="-60">
                <a:latin typeface="Calibri"/>
                <a:cs typeface="Calibri"/>
              </a:rPr>
              <a:t> </a:t>
            </a:r>
            <a:r>
              <a:rPr b="0" spc="-20">
                <a:latin typeface="Calibri"/>
                <a:cs typeface="Calibri"/>
              </a:rPr>
              <a:t>quả.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06267" y="5221223"/>
            <a:ext cx="3983735" cy="424738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7780" y="5216652"/>
            <a:ext cx="6473951" cy="425196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40</a:t>
            </a:fld>
            <a:endParaRPr spc="-25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9036" y="1437258"/>
            <a:ext cx="105791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b.</a:t>
            </a:r>
            <a:r>
              <a:rPr spc="-45"/>
              <a:t> </a:t>
            </a:r>
            <a:r>
              <a:t>Tiền</a:t>
            </a:r>
            <a:r>
              <a:rPr spc="-40"/>
              <a:t> </a:t>
            </a:r>
            <a:r>
              <a:t>xử</a:t>
            </a:r>
            <a:r>
              <a:rPr spc="-40"/>
              <a:t> </a:t>
            </a:r>
            <a:r>
              <a:t>lý</a:t>
            </a:r>
            <a:r>
              <a:rPr spc="-65"/>
              <a:t> </a:t>
            </a:r>
            <a:r>
              <a:t>và</a:t>
            </a:r>
            <a:r>
              <a:rPr spc="-55"/>
              <a:t> </a:t>
            </a:r>
            <a:r>
              <a:t>trả</a:t>
            </a:r>
            <a:r>
              <a:rPr spc="-50"/>
              <a:t> </a:t>
            </a:r>
            <a:r>
              <a:t>lời</a:t>
            </a:r>
            <a:r>
              <a:rPr spc="-45"/>
              <a:t> </a:t>
            </a:r>
            <a:r>
              <a:t>các</a:t>
            </a:r>
            <a:r>
              <a:rPr spc="-40"/>
              <a:t> </a:t>
            </a:r>
            <a:r>
              <a:t>câu</a:t>
            </a:r>
            <a:r>
              <a:rPr spc="-45"/>
              <a:t> </a:t>
            </a:r>
            <a:r>
              <a:rPr spc="-25"/>
              <a:t>hỏi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28317" y="2502535"/>
            <a:ext cx="16285210" cy="41332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Câu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3.</a:t>
            </a:r>
            <a:r>
              <a:rPr sz="4000" b="1" spc="-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Nhóm</a:t>
            </a:r>
            <a:r>
              <a:rPr sz="4000" b="1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tuổi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có</a:t>
            </a:r>
            <a:r>
              <a:rPr sz="4000" b="1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tỉ</a:t>
            </a:r>
            <a:r>
              <a:rPr sz="4000" b="1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lệ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mất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do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tự</a:t>
            </a:r>
            <a:r>
              <a:rPr sz="4000" b="1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gây</a:t>
            </a:r>
            <a:r>
              <a:rPr sz="4000" b="1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thương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tích</a:t>
            </a:r>
            <a:r>
              <a:rPr sz="4000" b="1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cao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 spc="-20">
                <a:solidFill>
                  <a:srgbClr val="2F2925"/>
                </a:solidFill>
                <a:latin typeface="Calibri"/>
                <a:cs typeface="Calibri"/>
              </a:rPr>
              <a:t>nhất?</a:t>
            </a:r>
            <a:endParaRPr sz="4000">
              <a:latin typeface="Calibri"/>
              <a:cs typeface="Calibri"/>
            </a:endParaRPr>
          </a:p>
          <a:p>
            <a:pPr marL="583565" indent="-570865">
              <a:lnSpc>
                <a:spcPct val="100000"/>
              </a:lnSpc>
              <a:buSzPct val="35000"/>
              <a:buFont typeface="Wingdings"/>
              <a:buChar char=""/>
              <a:tabLst>
                <a:tab pos="583565" algn="l"/>
              </a:tabLst>
            </a:pP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Từ</a:t>
            </a:r>
            <a:r>
              <a:rPr sz="4000" b="1" spc="-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kết</a:t>
            </a:r>
            <a:r>
              <a:rPr sz="4000" b="1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quả</a:t>
            </a:r>
            <a:r>
              <a:rPr sz="4000" b="1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trên,</a:t>
            </a:r>
            <a:r>
              <a:rPr sz="4000" b="1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ta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có</a:t>
            </a:r>
            <a:r>
              <a:rPr sz="4000" b="1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một</a:t>
            </a:r>
            <a:r>
              <a:rPr sz="4000" b="1" spc="-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số</a:t>
            </a:r>
            <a:r>
              <a:rPr sz="4000" b="1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nhận</a:t>
            </a:r>
            <a:r>
              <a:rPr sz="4000" b="1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xét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như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 spc="-20">
                <a:solidFill>
                  <a:srgbClr val="2F2925"/>
                </a:solidFill>
                <a:latin typeface="Calibri"/>
                <a:cs typeface="Calibri"/>
              </a:rPr>
              <a:t>sau:</a:t>
            </a:r>
            <a:endParaRPr sz="4000">
              <a:latin typeface="Calibri"/>
              <a:cs typeface="Calibri"/>
            </a:endParaRPr>
          </a:p>
          <a:p>
            <a:pPr marL="7827009" marR="5080" lvl="1" indent="-571500" algn="just">
              <a:lnSpc>
                <a:spcPct val="100000"/>
              </a:lnSpc>
              <a:spcBef>
                <a:spcPts val="3540"/>
              </a:spcBef>
              <a:buFont typeface="Wingdings"/>
              <a:buChar char=""/>
              <a:tabLst>
                <a:tab pos="7827009" algn="l"/>
              </a:tabLst>
            </a:pPr>
            <a:r>
              <a:rPr sz="4000">
                <a:latin typeface="Calibri"/>
                <a:cs typeface="Calibri"/>
              </a:rPr>
              <a:t>Nhóm</a:t>
            </a:r>
            <a:r>
              <a:rPr sz="4000" spc="175">
                <a:latin typeface="Calibri"/>
                <a:cs typeface="Calibri"/>
              </a:rPr>
              <a:t>  </a:t>
            </a:r>
            <a:r>
              <a:rPr sz="4000">
                <a:latin typeface="Calibri"/>
                <a:cs typeface="Calibri"/>
              </a:rPr>
              <a:t>tuổi</a:t>
            </a:r>
            <a:r>
              <a:rPr sz="4000" spc="165">
                <a:latin typeface="Calibri"/>
                <a:cs typeface="Calibri"/>
              </a:rPr>
              <a:t>  </a:t>
            </a:r>
            <a:r>
              <a:rPr sz="4000">
                <a:latin typeface="Calibri"/>
                <a:cs typeface="Calibri"/>
              </a:rPr>
              <a:t>từ</a:t>
            </a:r>
            <a:r>
              <a:rPr sz="4000" spc="165">
                <a:latin typeface="Calibri"/>
                <a:cs typeface="Calibri"/>
              </a:rPr>
              <a:t>  </a:t>
            </a:r>
            <a:r>
              <a:rPr sz="4000" spc="-10">
                <a:latin typeface="Calibri"/>
                <a:cs typeface="Calibri"/>
              </a:rPr>
              <a:t>25-</a:t>
            </a:r>
            <a:r>
              <a:rPr sz="4000">
                <a:latin typeface="Calibri"/>
                <a:cs typeface="Calibri"/>
              </a:rPr>
              <a:t>75</a:t>
            </a:r>
            <a:r>
              <a:rPr sz="4000" spc="165">
                <a:latin typeface="Calibri"/>
                <a:cs typeface="Calibri"/>
              </a:rPr>
              <a:t>  </a:t>
            </a:r>
            <a:r>
              <a:rPr sz="4000">
                <a:latin typeface="Calibri"/>
                <a:cs typeface="Calibri"/>
              </a:rPr>
              <a:t>chiếm</a:t>
            </a:r>
            <a:r>
              <a:rPr sz="4000" spc="165">
                <a:latin typeface="Calibri"/>
                <a:cs typeface="Calibri"/>
              </a:rPr>
              <a:t>  </a:t>
            </a:r>
            <a:r>
              <a:rPr sz="4000">
                <a:latin typeface="Calibri"/>
                <a:cs typeface="Calibri"/>
              </a:rPr>
              <a:t>tỉ</a:t>
            </a:r>
            <a:r>
              <a:rPr sz="4000" spc="160">
                <a:latin typeface="Calibri"/>
                <a:cs typeface="Calibri"/>
              </a:rPr>
              <a:t>  </a:t>
            </a:r>
            <a:r>
              <a:rPr sz="4000">
                <a:latin typeface="Calibri"/>
                <a:cs typeface="Calibri"/>
              </a:rPr>
              <a:t>lệ</a:t>
            </a:r>
            <a:r>
              <a:rPr sz="4000" spc="170">
                <a:latin typeface="Calibri"/>
                <a:cs typeface="Calibri"/>
              </a:rPr>
              <a:t>  </a:t>
            </a:r>
            <a:r>
              <a:rPr sz="4000" spc="-20">
                <a:latin typeface="Calibri"/>
                <a:cs typeface="Calibri"/>
              </a:rPr>
              <a:t>cao. </a:t>
            </a:r>
            <a:r>
              <a:rPr sz="4000">
                <a:latin typeface="Calibri"/>
                <a:cs typeface="Calibri"/>
              </a:rPr>
              <a:t>Nguyên</a:t>
            </a:r>
            <a:r>
              <a:rPr sz="4000" spc="2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nhân</a:t>
            </a:r>
            <a:r>
              <a:rPr sz="4000" spc="2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chính</a:t>
            </a:r>
            <a:r>
              <a:rPr sz="4000" spc="2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dẫn</a:t>
            </a:r>
            <a:r>
              <a:rPr sz="4000" spc="2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đến</a:t>
            </a:r>
            <a:r>
              <a:rPr sz="4000" spc="2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tự</a:t>
            </a:r>
            <a:r>
              <a:rPr sz="4000" spc="2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tử</a:t>
            </a:r>
            <a:r>
              <a:rPr sz="4000" spc="1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có</a:t>
            </a:r>
            <a:r>
              <a:rPr sz="4000" spc="30">
                <a:latin typeface="Calibri"/>
                <a:cs typeface="Calibri"/>
              </a:rPr>
              <a:t> </a:t>
            </a:r>
            <a:r>
              <a:rPr sz="4000" spc="-25">
                <a:latin typeface="Calibri"/>
                <a:cs typeface="Calibri"/>
              </a:rPr>
              <a:t>thể </a:t>
            </a:r>
            <a:r>
              <a:rPr sz="4000">
                <a:latin typeface="Calibri"/>
                <a:cs typeface="Calibri"/>
              </a:rPr>
              <a:t>do</a:t>
            </a:r>
            <a:r>
              <a:rPr sz="4000" spc="66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áp</a:t>
            </a:r>
            <a:r>
              <a:rPr sz="4000" spc="66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lực</a:t>
            </a:r>
            <a:r>
              <a:rPr sz="4000" spc="66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công</a:t>
            </a:r>
            <a:r>
              <a:rPr sz="4000" spc="68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việc,</a:t>
            </a:r>
            <a:r>
              <a:rPr sz="4000" spc="66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cuộc</a:t>
            </a:r>
            <a:r>
              <a:rPr sz="4000" spc="67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sống,</a:t>
            </a:r>
            <a:r>
              <a:rPr sz="4000" spc="665">
                <a:latin typeface="Calibri"/>
                <a:cs typeface="Calibri"/>
              </a:rPr>
              <a:t> </a:t>
            </a:r>
            <a:r>
              <a:rPr sz="4000" spc="-10">
                <a:latin typeface="Calibri"/>
                <a:cs typeface="Calibri"/>
              </a:rPr>
              <a:t>stress, </a:t>
            </a:r>
            <a:r>
              <a:rPr sz="4000">
                <a:latin typeface="Calibri"/>
                <a:cs typeface="Calibri"/>
              </a:rPr>
              <a:t>trầm</a:t>
            </a:r>
            <a:r>
              <a:rPr sz="4000" spc="-75">
                <a:latin typeface="Calibri"/>
                <a:cs typeface="Calibri"/>
              </a:rPr>
              <a:t> </a:t>
            </a:r>
            <a:r>
              <a:rPr sz="4000" spc="-20">
                <a:latin typeface="Calibri"/>
                <a:cs typeface="Calibri"/>
              </a:rPr>
              <a:t>cảm.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288" y="4169664"/>
            <a:ext cx="8095488" cy="529894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41</a:t>
            </a:fld>
            <a:endParaRPr spc="-25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9036" y="1437258"/>
            <a:ext cx="105791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b.</a:t>
            </a:r>
            <a:r>
              <a:rPr spc="-45"/>
              <a:t> </a:t>
            </a:r>
            <a:r>
              <a:t>Tiền</a:t>
            </a:r>
            <a:r>
              <a:rPr spc="-40"/>
              <a:t> </a:t>
            </a:r>
            <a:r>
              <a:t>xử</a:t>
            </a:r>
            <a:r>
              <a:rPr spc="-40"/>
              <a:t> </a:t>
            </a:r>
            <a:r>
              <a:t>lý</a:t>
            </a:r>
            <a:r>
              <a:rPr spc="-65"/>
              <a:t> </a:t>
            </a:r>
            <a:r>
              <a:t>và</a:t>
            </a:r>
            <a:r>
              <a:rPr spc="-55"/>
              <a:t> </a:t>
            </a:r>
            <a:r>
              <a:t>trả</a:t>
            </a:r>
            <a:r>
              <a:rPr spc="-50"/>
              <a:t> </a:t>
            </a:r>
            <a:r>
              <a:t>lời</a:t>
            </a:r>
            <a:r>
              <a:rPr spc="-45"/>
              <a:t> </a:t>
            </a:r>
            <a:r>
              <a:t>các</a:t>
            </a:r>
            <a:r>
              <a:rPr spc="-40"/>
              <a:t> </a:t>
            </a:r>
            <a:r>
              <a:t>câu</a:t>
            </a:r>
            <a:r>
              <a:rPr spc="-45"/>
              <a:t> </a:t>
            </a:r>
            <a:r>
              <a:rPr spc="-25"/>
              <a:t>hỏi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551400" y="9461093"/>
            <a:ext cx="4368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5">
                <a:solidFill>
                  <a:srgbClr val="8E8D8D"/>
                </a:solidFill>
                <a:latin typeface="Calibri"/>
                <a:cs typeface="Calibri"/>
              </a:rPr>
              <a:t>42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28317" y="2502535"/>
            <a:ext cx="16283940" cy="67792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Câu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3.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Nhóm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tuổi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có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tỉ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lệ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mất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do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tự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gây</a:t>
            </a:r>
            <a:r>
              <a:rPr sz="4000" b="1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thương</a:t>
            </a:r>
            <a:r>
              <a:rPr sz="4000" b="1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tích</a:t>
            </a:r>
            <a:r>
              <a:rPr sz="4000" b="1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cao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 spc="-10">
                <a:solidFill>
                  <a:srgbClr val="2F2925"/>
                </a:solidFill>
                <a:latin typeface="Calibri"/>
                <a:cs typeface="Calibri"/>
              </a:rPr>
              <a:t>nhất?</a:t>
            </a:r>
            <a:endParaRPr sz="4000">
              <a:latin typeface="Calibri"/>
              <a:cs typeface="Calibri"/>
            </a:endParaRPr>
          </a:p>
          <a:p>
            <a:pPr marL="583565" indent="-570865" algn="just">
              <a:lnSpc>
                <a:spcPct val="100000"/>
              </a:lnSpc>
              <a:buSzPct val="35000"/>
              <a:buFont typeface="Wingdings"/>
              <a:buChar char=""/>
              <a:tabLst>
                <a:tab pos="583565" algn="l"/>
              </a:tabLst>
            </a:pP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Từ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kết</a:t>
            </a:r>
            <a:r>
              <a:rPr sz="4000" b="1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quả</a:t>
            </a:r>
            <a:r>
              <a:rPr sz="4000" b="1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trên,</a:t>
            </a:r>
            <a:r>
              <a:rPr sz="4000" b="1" spc="-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ta</a:t>
            </a:r>
            <a:r>
              <a:rPr sz="4000" b="1" spc="-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có</a:t>
            </a:r>
            <a:r>
              <a:rPr sz="4000" b="1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một</a:t>
            </a:r>
            <a:r>
              <a:rPr sz="4000" b="1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số</a:t>
            </a:r>
            <a:r>
              <a:rPr sz="4000" b="1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nhận</a:t>
            </a:r>
            <a:r>
              <a:rPr sz="4000" b="1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xét</a:t>
            </a:r>
            <a:r>
              <a:rPr sz="4000" b="1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như</a:t>
            </a:r>
            <a:r>
              <a:rPr sz="4000" b="1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 spc="-20">
                <a:solidFill>
                  <a:srgbClr val="2F2925"/>
                </a:solidFill>
                <a:latin typeface="Calibri"/>
                <a:cs typeface="Calibri"/>
              </a:rPr>
              <a:t>sau:</a:t>
            </a:r>
            <a:endParaRPr sz="4000">
              <a:latin typeface="Calibri"/>
              <a:cs typeface="Calibri"/>
            </a:endParaRPr>
          </a:p>
          <a:p>
            <a:pPr marL="7827009" marR="5080" lvl="1" indent="-571500" algn="just">
              <a:lnSpc>
                <a:spcPct val="100000"/>
              </a:lnSpc>
              <a:spcBef>
                <a:spcPts val="375"/>
              </a:spcBef>
              <a:buFont typeface="Wingdings"/>
              <a:buChar char=""/>
              <a:tabLst>
                <a:tab pos="7827009" algn="l"/>
              </a:tabLst>
            </a:pPr>
            <a:r>
              <a:rPr sz="4000">
                <a:latin typeface="Calibri"/>
                <a:cs typeface="Calibri"/>
              </a:rPr>
              <a:t>Chính</a:t>
            </a:r>
            <a:r>
              <a:rPr sz="4000" spc="30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phủ</a:t>
            </a:r>
            <a:r>
              <a:rPr sz="4000" spc="30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cần</a:t>
            </a:r>
            <a:r>
              <a:rPr sz="4000" spc="29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tăng</a:t>
            </a:r>
            <a:r>
              <a:rPr sz="4000" spc="29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cường</a:t>
            </a:r>
            <a:r>
              <a:rPr sz="4000" spc="30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giáo</a:t>
            </a:r>
            <a:r>
              <a:rPr sz="4000" spc="31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dục</a:t>
            </a:r>
            <a:r>
              <a:rPr sz="4000" spc="295">
                <a:latin typeface="Calibri"/>
                <a:cs typeface="Calibri"/>
              </a:rPr>
              <a:t> </a:t>
            </a:r>
            <a:r>
              <a:rPr sz="4000" spc="-25">
                <a:latin typeface="Calibri"/>
                <a:cs typeface="Calibri"/>
              </a:rPr>
              <a:t>qua </a:t>
            </a:r>
            <a:r>
              <a:rPr sz="4000">
                <a:latin typeface="Calibri"/>
                <a:cs typeface="Calibri"/>
              </a:rPr>
              <a:t>các</a:t>
            </a:r>
            <a:r>
              <a:rPr sz="4000" spc="82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phương</a:t>
            </a:r>
            <a:r>
              <a:rPr sz="4000" spc="81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tiện</a:t>
            </a:r>
            <a:r>
              <a:rPr sz="4000" spc="819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truyền</a:t>
            </a:r>
            <a:r>
              <a:rPr sz="4000" spc="83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thông,</a:t>
            </a:r>
            <a:r>
              <a:rPr sz="4000" spc="81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đưa</a:t>
            </a:r>
            <a:r>
              <a:rPr sz="4000" spc="830">
                <a:latin typeface="Calibri"/>
                <a:cs typeface="Calibri"/>
              </a:rPr>
              <a:t> </a:t>
            </a:r>
            <a:r>
              <a:rPr sz="4000" spc="-25">
                <a:latin typeface="Calibri"/>
                <a:cs typeface="Calibri"/>
              </a:rPr>
              <a:t>ra </a:t>
            </a:r>
            <a:r>
              <a:rPr sz="4000">
                <a:latin typeface="Calibri"/>
                <a:cs typeface="Calibri"/>
              </a:rPr>
              <a:t>các</a:t>
            </a:r>
            <a:r>
              <a:rPr sz="4000" spc="21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báo</a:t>
            </a:r>
            <a:r>
              <a:rPr sz="4000" spc="204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cáo</a:t>
            </a:r>
            <a:r>
              <a:rPr sz="4000" spc="21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về</a:t>
            </a:r>
            <a:r>
              <a:rPr sz="4000" spc="21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vấn</a:t>
            </a:r>
            <a:r>
              <a:rPr sz="4000" spc="204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nạn</a:t>
            </a:r>
            <a:r>
              <a:rPr sz="4000" spc="21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tự</a:t>
            </a:r>
            <a:r>
              <a:rPr sz="4000" spc="21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tử;</a:t>
            </a:r>
            <a:r>
              <a:rPr sz="4000" spc="20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thực</a:t>
            </a:r>
            <a:r>
              <a:rPr sz="4000" spc="215">
                <a:latin typeface="Calibri"/>
                <a:cs typeface="Calibri"/>
              </a:rPr>
              <a:t> </a:t>
            </a:r>
            <a:r>
              <a:rPr sz="4000" spc="-20">
                <a:latin typeface="Calibri"/>
                <a:cs typeface="Calibri"/>
              </a:rPr>
              <a:t>hiện </a:t>
            </a:r>
            <a:r>
              <a:rPr sz="4000">
                <a:latin typeface="Calibri"/>
                <a:cs typeface="Calibri"/>
              </a:rPr>
              <a:t>các</a:t>
            </a:r>
            <a:r>
              <a:rPr sz="4000" spc="26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chương</a:t>
            </a:r>
            <a:r>
              <a:rPr sz="4000" spc="254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trình</a:t>
            </a:r>
            <a:r>
              <a:rPr sz="4000" spc="26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giáo</a:t>
            </a:r>
            <a:r>
              <a:rPr sz="4000" spc="28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dục</a:t>
            </a:r>
            <a:r>
              <a:rPr sz="4000" spc="26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trong</a:t>
            </a:r>
            <a:r>
              <a:rPr sz="4000" spc="27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giới</a:t>
            </a:r>
            <a:r>
              <a:rPr sz="4000" spc="250">
                <a:latin typeface="Calibri"/>
                <a:cs typeface="Calibri"/>
              </a:rPr>
              <a:t> </a:t>
            </a:r>
            <a:r>
              <a:rPr sz="4000" spc="-25">
                <a:latin typeface="Calibri"/>
                <a:cs typeface="Calibri"/>
              </a:rPr>
              <a:t>trẻ </a:t>
            </a:r>
            <a:r>
              <a:rPr sz="4000">
                <a:latin typeface="Calibri"/>
                <a:cs typeface="Calibri"/>
              </a:rPr>
              <a:t>nhằm</a:t>
            </a:r>
            <a:r>
              <a:rPr sz="4000" spc="8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xây</a:t>
            </a:r>
            <a:r>
              <a:rPr sz="4000" spc="85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dựng</a:t>
            </a:r>
            <a:r>
              <a:rPr sz="4000" spc="85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các</a:t>
            </a:r>
            <a:r>
              <a:rPr sz="4000" spc="844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kỹ</a:t>
            </a:r>
            <a:r>
              <a:rPr sz="4000" spc="85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năng</a:t>
            </a:r>
            <a:r>
              <a:rPr sz="4000" spc="85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sống</a:t>
            </a:r>
            <a:r>
              <a:rPr sz="4000" spc="860">
                <a:latin typeface="Calibri"/>
                <a:cs typeface="Calibri"/>
              </a:rPr>
              <a:t> </a:t>
            </a:r>
            <a:r>
              <a:rPr sz="4000" spc="-25">
                <a:latin typeface="Calibri"/>
                <a:cs typeface="Calibri"/>
              </a:rPr>
              <a:t>cho </a:t>
            </a:r>
            <a:r>
              <a:rPr sz="4000">
                <a:latin typeface="Calibri"/>
                <a:cs typeface="Calibri"/>
              </a:rPr>
              <a:t>phép</a:t>
            </a:r>
            <a:r>
              <a:rPr sz="4000" spc="75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họ</a:t>
            </a:r>
            <a:r>
              <a:rPr sz="4000" spc="7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có</a:t>
            </a:r>
            <a:r>
              <a:rPr sz="4000" spc="74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thể</a:t>
            </a:r>
            <a:r>
              <a:rPr sz="4000" spc="73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xử</a:t>
            </a:r>
            <a:r>
              <a:rPr sz="4000" spc="75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lý</a:t>
            </a:r>
            <a:r>
              <a:rPr sz="4000" spc="75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được</a:t>
            </a:r>
            <a:r>
              <a:rPr sz="4000" spc="76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với</a:t>
            </a:r>
            <a:r>
              <a:rPr sz="4000" spc="735">
                <a:latin typeface="Calibri"/>
                <a:cs typeface="Calibri"/>
              </a:rPr>
              <a:t> </a:t>
            </a:r>
            <a:r>
              <a:rPr sz="4000" spc="-10">
                <a:latin typeface="Calibri"/>
                <a:cs typeface="Calibri"/>
              </a:rPr>
              <a:t>những </a:t>
            </a:r>
            <a:r>
              <a:rPr sz="4000">
                <a:latin typeface="Calibri"/>
                <a:cs typeface="Calibri"/>
              </a:rPr>
              <a:t>căng</a:t>
            </a:r>
            <a:r>
              <a:rPr sz="4000" spc="969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thẳng</a:t>
            </a:r>
            <a:r>
              <a:rPr sz="4000" spc="97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trong</a:t>
            </a:r>
            <a:r>
              <a:rPr sz="4000" spc="969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cuộc</a:t>
            </a:r>
            <a:r>
              <a:rPr sz="4000" spc="97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sống;</a:t>
            </a:r>
            <a:r>
              <a:rPr sz="4000" spc="97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xác</a:t>
            </a:r>
            <a:r>
              <a:rPr sz="4000" spc="975">
                <a:latin typeface="Calibri"/>
                <a:cs typeface="Calibri"/>
              </a:rPr>
              <a:t> </a:t>
            </a:r>
            <a:r>
              <a:rPr sz="4000" spc="-20">
                <a:latin typeface="Calibri"/>
                <a:cs typeface="Calibri"/>
              </a:rPr>
              <a:t>định </a:t>
            </a:r>
            <a:r>
              <a:rPr sz="4000">
                <a:latin typeface="Calibri"/>
                <a:cs typeface="Calibri"/>
              </a:rPr>
              <a:t>sớm</a:t>
            </a:r>
            <a:r>
              <a:rPr sz="4000" spc="61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và</a:t>
            </a:r>
            <a:r>
              <a:rPr sz="4000" spc="62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theo</a:t>
            </a:r>
            <a:r>
              <a:rPr sz="4000" spc="61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dõi</a:t>
            </a:r>
            <a:r>
              <a:rPr sz="4000" spc="61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những</a:t>
            </a:r>
            <a:r>
              <a:rPr sz="4000" spc="62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người</a:t>
            </a:r>
            <a:r>
              <a:rPr sz="4000" spc="61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có</a:t>
            </a:r>
            <a:r>
              <a:rPr sz="4000" spc="630">
                <a:latin typeface="Calibri"/>
                <a:cs typeface="Calibri"/>
              </a:rPr>
              <a:t> </a:t>
            </a:r>
            <a:r>
              <a:rPr sz="4000" spc="-20">
                <a:latin typeface="Calibri"/>
                <a:cs typeface="Calibri"/>
              </a:rPr>
              <a:t>nguy </a:t>
            </a:r>
            <a:r>
              <a:rPr sz="4000">
                <a:latin typeface="Calibri"/>
                <a:cs typeface="Calibri"/>
              </a:rPr>
              <a:t>cơ</a:t>
            </a:r>
            <a:r>
              <a:rPr sz="4000" spc="27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tự</a:t>
            </a:r>
            <a:r>
              <a:rPr sz="4000" spc="29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tử,</a:t>
            </a:r>
            <a:r>
              <a:rPr sz="4000" spc="28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đặc</a:t>
            </a:r>
            <a:r>
              <a:rPr sz="4000" spc="28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biệt</a:t>
            </a:r>
            <a:r>
              <a:rPr sz="4000" spc="29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là</a:t>
            </a:r>
            <a:r>
              <a:rPr sz="4000" spc="28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những</a:t>
            </a:r>
            <a:r>
              <a:rPr sz="4000" spc="28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người</a:t>
            </a:r>
            <a:r>
              <a:rPr sz="4000" spc="285">
                <a:latin typeface="Calibri"/>
                <a:cs typeface="Calibri"/>
              </a:rPr>
              <a:t> </a:t>
            </a:r>
            <a:r>
              <a:rPr sz="4000" spc="-10">
                <a:latin typeface="Calibri"/>
                <a:cs typeface="Calibri"/>
              </a:rPr>
              <a:t>trong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42881" y="9256877"/>
            <a:ext cx="41878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>
                <a:latin typeface="Calibri"/>
                <a:cs typeface="Calibri"/>
              </a:rPr>
              <a:t>nhóm</a:t>
            </a:r>
            <a:r>
              <a:rPr sz="4000" spc="-5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tuổi</a:t>
            </a:r>
            <a:r>
              <a:rPr sz="4000" spc="-7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từ</a:t>
            </a:r>
            <a:r>
              <a:rPr sz="4000" spc="-65">
                <a:latin typeface="Calibri"/>
                <a:cs typeface="Calibri"/>
              </a:rPr>
              <a:t> </a:t>
            </a:r>
            <a:r>
              <a:rPr sz="4000" spc="-10">
                <a:latin typeface="Calibri"/>
                <a:cs typeface="Calibri"/>
              </a:rPr>
              <a:t>25-</a:t>
            </a:r>
            <a:r>
              <a:rPr sz="4000" spc="-25">
                <a:latin typeface="Calibri"/>
                <a:cs typeface="Calibri"/>
              </a:rPr>
              <a:t>75.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288" y="4169664"/>
            <a:ext cx="8095488" cy="529894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9036" y="1437258"/>
            <a:ext cx="105791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b.</a:t>
            </a:r>
            <a:r>
              <a:rPr spc="-45"/>
              <a:t> </a:t>
            </a:r>
            <a:r>
              <a:t>Tiền</a:t>
            </a:r>
            <a:r>
              <a:rPr spc="-40"/>
              <a:t> </a:t>
            </a:r>
            <a:r>
              <a:t>xử</a:t>
            </a:r>
            <a:r>
              <a:rPr spc="-40"/>
              <a:t> </a:t>
            </a:r>
            <a:r>
              <a:t>lý</a:t>
            </a:r>
            <a:r>
              <a:rPr spc="-65"/>
              <a:t> </a:t>
            </a:r>
            <a:r>
              <a:t>và</a:t>
            </a:r>
            <a:r>
              <a:rPr spc="-55"/>
              <a:t> </a:t>
            </a:r>
            <a:r>
              <a:t>trả</a:t>
            </a:r>
            <a:r>
              <a:rPr spc="-50"/>
              <a:t> </a:t>
            </a:r>
            <a:r>
              <a:t>lời</a:t>
            </a:r>
            <a:r>
              <a:rPr spc="-45"/>
              <a:t> </a:t>
            </a:r>
            <a:r>
              <a:t>các</a:t>
            </a:r>
            <a:r>
              <a:rPr spc="-40"/>
              <a:t> </a:t>
            </a:r>
            <a:r>
              <a:t>câu</a:t>
            </a:r>
            <a:r>
              <a:rPr spc="-45"/>
              <a:t> </a:t>
            </a:r>
            <a:r>
              <a:rPr spc="-25"/>
              <a:t>hỏi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43</a:t>
            </a:fld>
            <a:endParaRPr spc="-25"/>
          </a:p>
        </p:txBody>
      </p:sp>
      <p:sp>
        <p:nvSpPr>
          <p:cNvPr id="3" name="object 3"/>
          <p:cNvSpPr txBox="1"/>
          <p:nvPr/>
        </p:nvSpPr>
        <p:spPr>
          <a:xfrm>
            <a:off x="1528317" y="2565907"/>
            <a:ext cx="16285844" cy="3683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Câu</a:t>
            </a:r>
            <a:r>
              <a:rPr sz="4000" b="1" spc="-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4.</a:t>
            </a:r>
            <a:r>
              <a:rPr sz="4000" b="1" spc="-9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Diễn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biến</a:t>
            </a:r>
            <a:r>
              <a:rPr sz="4000" b="1" spc="-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của</a:t>
            </a:r>
            <a:r>
              <a:rPr sz="4000" b="1" spc="-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các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nguyên</a:t>
            </a:r>
            <a:r>
              <a:rPr sz="4000" b="1" spc="-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nhân</a:t>
            </a:r>
            <a:r>
              <a:rPr sz="4000" b="1" spc="-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gây</a:t>
            </a:r>
            <a:r>
              <a:rPr sz="4000" b="1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tử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vong</a:t>
            </a:r>
            <a:r>
              <a:rPr sz="4000" b="1" spc="-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theo</a:t>
            </a:r>
            <a:r>
              <a:rPr sz="4000" b="1" spc="-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thời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 spc="-10">
                <a:solidFill>
                  <a:srgbClr val="2F2925"/>
                </a:solidFill>
                <a:latin typeface="Calibri"/>
                <a:cs typeface="Calibri"/>
              </a:rPr>
              <a:t>gian?</a:t>
            </a:r>
            <a:endParaRPr sz="4000">
              <a:latin typeface="Calibri"/>
              <a:cs typeface="Calibri"/>
            </a:endParaRPr>
          </a:p>
          <a:p>
            <a:pPr marL="584200" marR="5080" indent="-571500" algn="just">
              <a:lnSpc>
                <a:spcPct val="100000"/>
              </a:lnSpc>
              <a:spcBef>
                <a:spcPts val="4800"/>
              </a:spcBef>
              <a:buSzPct val="35000"/>
              <a:buFont typeface="Wingdings"/>
              <a:buChar char=""/>
              <a:tabLst>
                <a:tab pos="584200" algn="l"/>
              </a:tabLst>
            </a:pP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Ý</a:t>
            </a:r>
            <a:r>
              <a:rPr sz="4000" b="1" spc="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nghĩa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:</a:t>
            </a:r>
            <a:r>
              <a:rPr sz="4000" spc="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Khi</a:t>
            </a:r>
            <a:r>
              <a:rPr sz="4000" spc="-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biết</a:t>
            </a:r>
            <a:r>
              <a:rPr sz="4000" spc="1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được</a:t>
            </a:r>
            <a:r>
              <a:rPr sz="4000" spc="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diễn</a:t>
            </a:r>
            <a:r>
              <a:rPr sz="4000" spc="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biến</a:t>
            </a:r>
            <a:r>
              <a:rPr sz="4000" spc="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của</a:t>
            </a:r>
            <a:r>
              <a:rPr sz="4000" spc="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các nguyên</a:t>
            </a:r>
            <a:r>
              <a:rPr sz="4000" spc="1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nhân</a:t>
            </a:r>
            <a:r>
              <a:rPr sz="4000" spc="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gây</a:t>
            </a:r>
            <a:r>
              <a:rPr sz="4000" spc="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tử</a:t>
            </a:r>
            <a:r>
              <a:rPr sz="4000" spc="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vong</a:t>
            </a:r>
            <a:r>
              <a:rPr sz="4000" spc="1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theo</a:t>
            </a:r>
            <a:r>
              <a:rPr sz="4000" spc="1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thời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gian</a:t>
            </a:r>
            <a:r>
              <a:rPr sz="4000" spc="1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sẽ giúp</a:t>
            </a:r>
            <a:r>
              <a:rPr sz="4000" spc="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ta</a:t>
            </a:r>
            <a:r>
              <a:rPr sz="4000" spc="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biết</a:t>
            </a:r>
            <a:r>
              <a:rPr sz="4000" spc="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được</a:t>
            </a:r>
            <a:r>
              <a:rPr sz="4000" spc="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nguyên</a:t>
            </a:r>
            <a:r>
              <a:rPr sz="4000" spc="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nhân</a:t>
            </a:r>
            <a:r>
              <a:rPr sz="4000" spc="1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nào</a:t>
            </a:r>
            <a:r>
              <a:rPr sz="4000" spc="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đang</a:t>
            </a:r>
            <a:r>
              <a:rPr sz="4000" spc="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có</a:t>
            </a:r>
            <a:r>
              <a:rPr sz="4000" spc="1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xu</a:t>
            </a:r>
            <a:r>
              <a:rPr sz="4000" spc="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hướng</a:t>
            </a:r>
            <a:r>
              <a:rPr sz="4000" spc="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tăng, từ đó</a:t>
            </a:r>
            <a:r>
              <a:rPr sz="4000" spc="1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ta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có</a:t>
            </a:r>
            <a:r>
              <a:rPr sz="4000" spc="21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thể</a:t>
            </a:r>
            <a:r>
              <a:rPr sz="4000" spc="21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tập</a:t>
            </a:r>
            <a:r>
              <a:rPr sz="4000" spc="21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trung</a:t>
            </a:r>
            <a:r>
              <a:rPr sz="4000" spc="20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tiền</a:t>
            </a:r>
            <a:r>
              <a:rPr sz="4000" spc="2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lực</a:t>
            </a:r>
            <a:r>
              <a:rPr sz="4000" spc="2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và</a:t>
            </a:r>
            <a:r>
              <a:rPr sz="4000" spc="229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nhân</a:t>
            </a:r>
            <a:r>
              <a:rPr sz="4000" spc="2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lực</a:t>
            </a:r>
            <a:r>
              <a:rPr sz="4000" spc="2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để</a:t>
            </a:r>
            <a:r>
              <a:rPr sz="4000" spc="2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giảm</a:t>
            </a:r>
            <a:r>
              <a:rPr sz="4000" spc="2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số</a:t>
            </a:r>
            <a:r>
              <a:rPr sz="4000" spc="21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người</a:t>
            </a:r>
            <a:r>
              <a:rPr sz="4000" spc="204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tử</a:t>
            </a:r>
            <a:r>
              <a:rPr sz="4000" spc="2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vong</a:t>
            </a:r>
            <a:r>
              <a:rPr sz="4000" spc="21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do</a:t>
            </a:r>
            <a:r>
              <a:rPr sz="4000" spc="229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nguyên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nhân</a:t>
            </a:r>
            <a:r>
              <a:rPr sz="4000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đó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gây</a:t>
            </a:r>
            <a:r>
              <a:rPr sz="4000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ra.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9036" y="1437258"/>
            <a:ext cx="105791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b.</a:t>
            </a:r>
            <a:r>
              <a:rPr spc="-45"/>
              <a:t> </a:t>
            </a:r>
            <a:r>
              <a:t>Tiền</a:t>
            </a:r>
            <a:r>
              <a:rPr spc="-40"/>
              <a:t> </a:t>
            </a:r>
            <a:r>
              <a:t>xử</a:t>
            </a:r>
            <a:r>
              <a:rPr spc="-40"/>
              <a:t> </a:t>
            </a:r>
            <a:r>
              <a:t>lý</a:t>
            </a:r>
            <a:r>
              <a:rPr spc="-65"/>
              <a:t> </a:t>
            </a:r>
            <a:r>
              <a:t>và</a:t>
            </a:r>
            <a:r>
              <a:rPr spc="-55"/>
              <a:t> </a:t>
            </a:r>
            <a:r>
              <a:t>trả</a:t>
            </a:r>
            <a:r>
              <a:rPr spc="-50"/>
              <a:t> </a:t>
            </a:r>
            <a:r>
              <a:t>lời</a:t>
            </a:r>
            <a:r>
              <a:rPr spc="-45"/>
              <a:t> </a:t>
            </a:r>
            <a:r>
              <a:t>các</a:t>
            </a:r>
            <a:r>
              <a:rPr spc="-40"/>
              <a:t> </a:t>
            </a:r>
            <a:r>
              <a:t>câu</a:t>
            </a:r>
            <a:r>
              <a:rPr spc="-45"/>
              <a:t> </a:t>
            </a:r>
            <a:r>
              <a:rPr spc="-25"/>
              <a:t>hỏi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44</a:t>
            </a:fld>
            <a:endParaRPr spc="-25"/>
          </a:p>
        </p:txBody>
      </p:sp>
      <p:sp>
        <p:nvSpPr>
          <p:cNvPr id="3" name="object 3"/>
          <p:cNvSpPr txBox="1"/>
          <p:nvPr/>
        </p:nvSpPr>
        <p:spPr>
          <a:xfrm>
            <a:off x="1528317" y="2555239"/>
            <a:ext cx="15654655" cy="5028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Câu</a:t>
            </a:r>
            <a:r>
              <a:rPr sz="4000" b="1" spc="-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4.</a:t>
            </a:r>
            <a:r>
              <a:rPr sz="4000" b="1" spc="-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Diễn</a:t>
            </a:r>
            <a:r>
              <a:rPr sz="4000" b="1" spc="-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biến</a:t>
            </a:r>
            <a:r>
              <a:rPr sz="4000" b="1" spc="-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của</a:t>
            </a:r>
            <a:r>
              <a:rPr sz="4000" b="1" spc="-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các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nguyên</a:t>
            </a:r>
            <a:r>
              <a:rPr sz="4000" b="1" spc="-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nhân</a:t>
            </a:r>
            <a:r>
              <a:rPr sz="4000" b="1" spc="-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gây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tử</a:t>
            </a:r>
            <a:r>
              <a:rPr sz="4000" b="1" spc="-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vong</a:t>
            </a:r>
            <a:r>
              <a:rPr sz="4000" b="1" spc="-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theo</a:t>
            </a:r>
            <a:r>
              <a:rPr sz="4000" b="1" spc="-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thời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 spc="-10">
                <a:solidFill>
                  <a:srgbClr val="2F2925"/>
                </a:solidFill>
                <a:latin typeface="Calibri"/>
                <a:cs typeface="Calibri"/>
              </a:rPr>
              <a:t>gian?</a:t>
            </a:r>
            <a:endParaRPr sz="4000">
              <a:latin typeface="Calibri"/>
              <a:cs typeface="Calibri"/>
            </a:endParaRPr>
          </a:p>
          <a:p>
            <a:pPr marL="583565" indent="-570865" algn="just">
              <a:lnSpc>
                <a:spcPct val="100000"/>
              </a:lnSpc>
              <a:spcBef>
                <a:spcPts val="10"/>
              </a:spcBef>
              <a:buSzPct val="35000"/>
              <a:buFont typeface="Wingdings"/>
              <a:buChar char=""/>
              <a:tabLst>
                <a:tab pos="583565" algn="l"/>
              </a:tabLst>
            </a:pP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Để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trả</a:t>
            </a:r>
            <a:r>
              <a:rPr sz="4000" b="1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lời</a:t>
            </a:r>
            <a:r>
              <a:rPr sz="4000" b="1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cho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câu</a:t>
            </a:r>
            <a:r>
              <a:rPr sz="4000" b="1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hỏi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này,</a:t>
            </a:r>
            <a:r>
              <a:rPr sz="4000" b="1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ta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sẽ</a:t>
            </a:r>
            <a:r>
              <a:rPr sz="4000" b="1" spc="-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làm</a:t>
            </a:r>
            <a:r>
              <a:rPr sz="4000" b="1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như</a:t>
            </a:r>
            <a:r>
              <a:rPr sz="4000" b="1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 spc="-20">
                <a:solidFill>
                  <a:srgbClr val="2F2925"/>
                </a:solidFill>
                <a:latin typeface="Calibri"/>
                <a:cs typeface="Calibri"/>
              </a:rPr>
              <a:t>sau:</a:t>
            </a:r>
            <a:endParaRPr sz="4000">
              <a:latin typeface="Calibri"/>
              <a:cs typeface="Calibri"/>
            </a:endParaRPr>
          </a:p>
          <a:p>
            <a:pPr marL="501650" marR="5080" algn="just">
              <a:lnSpc>
                <a:spcPct val="100000"/>
              </a:lnSpc>
              <a:spcBef>
                <a:spcPts val="114"/>
              </a:spcBef>
            </a:pP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-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Tạo</a:t>
            </a:r>
            <a:r>
              <a:rPr sz="4000" spc="51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dict</a:t>
            </a:r>
            <a:r>
              <a:rPr sz="4000" spc="49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FF6600"/>
                </a:solidFill>
                <a:latin typeface="Calibri"/>
                <a:cs typeface="Calibri"/>
              </a:rPr>
              <a:t>causes_of_death_over_time</a:t>
            </a:r>
            <a:r>
              <a:rPr sz="4000" spc="47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có</a:t>
            </a:r>
            <a:r>
              <a:rPr sz="4000" spc="51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key</a:t>
            </a:r>
            <a:r>
              <a:rPr sz="4000" spc="509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là</a:t>
            </a:r>
            <a:r>
              <a:rPr sz="4000" spc="50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năm,</a:t>
            </a:r>
            <a:r>
              <a:rPr sz="4000" spc="509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value</a:t>
            </a:r>
            <a:r>
              <a:rPr sz="4000" spc="509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là</a:t>
            </a:r>
            <a:r>
              <a:rPr sz="4000" spc="50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một</a:t>
            </a:r>
            <a:r>
              <a:rPr sz="4000" spc="5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dict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chứa</a:t>
            </a:r>
            <a:r>
              <a:rPr sz="4000" spc="18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số</a:t>
            </a:r>
            <a:r>
              <a:rPr sz="4000" spc="18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người</a:t>
            </a:r>
            <a:r>
              <a:rPr sz="4000" spc="1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tử</a:t>
            </a:r>
            <a:r>
              <a:rPr sz="4000" spc="18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vong</a:t>
            </a:r>
            <a:r>
              <a:rPr sz="4000" spc="1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của</a:t>
            </a:r>
            <a:r>
              <a:rPr sz="4000" spc="1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từng</a:t>
            </a:r>
            <a:r>
              <a:rPr sz="4000" spc="19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nguyên</a:t>
            </a:r>
            <a:r>
              <a:rPr sz="4000" spc="19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nhân</a:t>
            </a:r>
            <a:r>
              <a:rPr sz="4000" spc="19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trong</a:t>
            </a:r>
            <a:r>
              <a:rPr sz="4000" spc="1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năm</a:t>
            </a:r>
            <a:r>
              <a:rPr sz="4000" spc="1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tương</a:t>
            </a:r>
            <a:r>
              <a:rPr sz="4000" spc="19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ứng</a:t>
            </a:r>
            <a:r>
              <a:rPr sz="4000" spc="18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với 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key.</a:t>
            </a:r>
            <a:endParaRPr sz="4000">
              <a:latin typeface="Calibri"/>
              <a:cs typeface="Calibri"/>
            </a:endParaRPr>
          </a:p>
          <a:p>
            <a:pPr marL="501650" marR="6350" algn="just">
              <a:lnSpc>
                <a:spcPct val="100000"/>
              </a:lnSpc>
              <a:spcBef>
                <a:spcPts val="869"/>
              </a:spcBef>
            </a:pP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-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Tạo</a:t>
            </a:r>
            <a:r>
              <a:rPr sz="4000" spc="5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dataframe</a:t>
            </a:r>
            <a:r>
              <a:rPr sz="4000" spc="5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FF6600"/>
                </a:solidFill>
                <a:latin typeface="Calibri"/>
                <a:cs typeface="Calibri"/>
              </a:rPr>
              <a:t>causes_of_death_over_time_df</a:t>
            </a:r>
            <a:r>
              <a:rPr sz="4000" spc="56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có</a:t>
            </a:r>
            <a:r>
              <a:rPr sz="4000" spc="5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21</a:t>
            </a:r>
            <a:r>
              <a:rPr sz="4000" spc="5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dòng</a:t>
            </a:r>
            <a:r>
              <a:rPr sz="4000" spc="5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tương</a:t>
            </a:r>
            <a:r>
              <a:rPr sz="4000" spc="51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ứng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với</a:t>
            </a:r>
            <a:r>
              <a:rPr sz="4000" spc="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từ</a:t>
            </a:r>
            <a:r>
              <a:rPr sz="4000" spc="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năm</a:t>
            </a:r>
            <a:r>
              <a:rPr sz="4000" spc="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2000</a:t>
            </a:r>
            <a:r>
              <a:rPr sz="4000" spc="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đến</a:t>
            </a:r>
            <a:r>
              <a:rPr sz="4000" spc="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năm</a:t>
            </a:r>
            <a:r>
              <a:rPr sz="4000" spc="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2020</a:t>
            </a:r>
            <a:r>
              <a:rPr sz="4000" spc="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và</a:t>
            </a:r>
            <a:r>
              <a:rPr sz="4000" spc="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14</a:t>
            </a:r>
            <a:r>
              <a:rPr sz="4000" spc="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cột</a:t>
            </a:r>
            <a:r>
              <a:rPr sz="4000" spc="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tương</a:t>
            </a:r>
            <a:r>
              <a:rPr sz="4000" spc="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ứng</a:t>
            </a:r>
            <a:r>
              <a:rPr sz="4000" spc="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với</a:t>
            </a:r>
            <a:r>
              <a:rPr sz="4000" spc="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14</a:t>
            </a:r>
            <a:r>
              <a:rPr sz="4000" spc="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nguyên</a:t>
            </a:r>
            <a:r>
              <a:rPr sz="4000" spc="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nhân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gây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tử</a:t>
            </a:r>
            <a:r>
              <a:rPr sz="4000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vong.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9036" y="1437258"/>
            <a:ext cx="105791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b.</a:t>
            </a:r>
            <a:r>
              <a:rPr spc="-45"/>
              <a:t> </a:t>
            </a:r>
            <a:r>
              <a:t>Tiền</a:t>
            </a:r>
            <a:r>
              <a:rPr spc="-40"/>
              <a:t> </a:t>
            </a:r>
            <a:r>
              <a:t>xử</a:t>
            </a:r>
            <a:r>
              <a:rPr spc="-40"/>
              <a:t> </a:t>
            </a:r>
            <a:r>
              <a:t>lý</a:t>
            </a:r>
            <a:r>
              <a:rPr spc="-65"/>
              <a:t> </a:t>
            </a:r>
            <a:r>
              <a:t>và</a:t>
            </a:r>
            <a:r>
              <a:rPr spc="-55"/>
              <a:t> </a:t>
            </a:r>
            <a:r>
              <a:t>trả</a:t>
            </a:r>
            <a:r>
              <a:rPr spc="-50"/>
              <a:t> </a:t>
            </a:r>
            <a:r>
              <a:t>lời</a:t>
            </a:r>
            <a:r>
              <a:rPr spc="-45"/>
              <a:t> </a:t>
            </a:r>
            <a:r>
              <a:t>các</a:t>
            </a:r>
            <a:r>
              <a:rPr spc="-40"/>
              <a:t> </a:t>
            </a:r>
            <a:r>
              <a:t>câu</a:t>
            </a:r>
            <a:r>
              <a:rPr spc="-45"/>
              <a:t> </a:t>
            </a:r>
            <a:r>
              <a:rPr spc="-25"/>
              <a:t>hỏi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28317" y="2555239"/>
            <a:ext cx="13903325" cy="12458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Câu</a:t>
            </a:r>
            <a:r>
              <a:rPr sz="4000" b="1" spc="-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4.</a:t>
            </a:r>
            <a:r>
              <a:rPr sz="4000" b="1" spc="-8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Diễn</a:t>
            </a:r>
            <a:r>
              <a:rPr sz="4000" b="1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biến</a:t>
            </a:r>
            <a:r>
              <a:rPr sz="4000" b="1" spc="-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của</a:t>
            </a:r>
            <a:r>
              <a:rPr sz="4000" b="1" spc="-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các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nguyên</a:t>
            </a:r>
            <a:r>
              <a:rPr sz="4000" b="1" spc="-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nhân</a:t>
            </a:r>
            <a:r>
              <a:rPr sz="4000" b="1" spc="-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gây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tử</a:t>
            </a:r>
            <a:r>
              <a:rPr sz="4000" b="1" spc="-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vong</a:t>
            </a:r>
            <a:r>
              <a:rPr sz="4000" b="1" spc="-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theo</a:t>
            </a:r>
            <a:r>
              <a:rPr sz="4000" b="1" spc="-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thời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 spc="-10">
                <a:solidFill>
                  <a:srgbClr val="2F2925"/>
                </a:solidFill>
                <a:latin typeface="Calibri"/>
                <a:cs typeface="Calibri"/>
              </a:rPr>
              <a:t>gian?</a:t>
            </a:r>
            <a:endParaRPr sz="4000">
              <a:latin typeface="Calibri"/>
              <a:cs typeface="Calibri"/>
            </a:endParaRPr>
          </a:p>
          <a:p>
            <a:pPr marL="583565" indent="-570865">
              <a:lnSpc>
                <a:spcPct val="100000"/>
              </a:lnSpc>
              <a:spcBef>
                <a:spcPts val="10"/>
              </a:spcBef>
              <a:buSzPct val="35000"/>
              <a:buFont typeface="Wingdings"/>
              <a:buChar char=""/>
              <a:tabLst>
                <a:tab pos="583565" algn="l"/>
              </a:tabLst>
            </a:pP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Để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trả</a:t>
            </a:r>
            <a:r>
              <a:rPr sz="4000" b="1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lời</a:t>
            </a:r>
            <a:r>
              <a:rPr sz="4000" b="1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cho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câu</a:t>
            </a:r>
            <a:r>
              <a:rPr sz="4000" b="1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hỏi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này,</a:t>
            </a:r>
            <a:r>
              <a:rPr sz="4000" b="1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ta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sẽ</a:t>
            </a:r>
            <a:r>
              <a:rPr sz="4000" b="1" spc="-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làm</a:t>
            </a:r>
            <a:r>
              <a:rPr sz="4000" b="1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như</a:t>
            </a:r>
            <a:r>
              <a:rPr sz="4000" b="1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 spc="-20">
                <a:solidFill>
                  <a:srgbClr val="2F2925"/>
                </a:solidFill>
                <a:latin typeface="Calibri"/>
                <a:cs typeface="Calibri"/>
              </a:rPr>
              <a:t>sau: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2489" y="3980815"/>
            <a:ext cx="221869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8935" marR="5080" indent="-356870">
              <a:lnSpc>
                <a:spcPct val="100000"/>
              </a:lnSpc>
              <a:spcBef>
                <a:spcPts val="95"/>
              </a:spcBef>
              <a:tabLst>
                <a:tab pos="1655445" algn="l"/>
                <a:tab pos="1690370" algn="l"/>
              </a:tabLst>
            </a:pP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biểu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	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đồ gồm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		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14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75102" y="3980815"/>
            <a:ext cx="1410335" cy="2463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-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Vẽ 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đường đường 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ứng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18228" y="5200015"/>
            <a:ext cx="201168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95"/>
              </a:spcBef>
            </a:pP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tương</a:t>
            </a:r>
            <a:endParaRPr sz="40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tabLst>
                <a:tab pos="1470025" algn="l"/>
              </a:tabLst>
            </a:pP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với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	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14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75102" y="6419469"/>
            <a:ext cx="365506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1710055" algn="l"/>
                <a:tab pos="2929255" algn="l"/>
              </a:tabLst>
            </a:pP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nguyên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	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nhân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	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gây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tử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vong.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26935" y="3942588"/>
            <a:ext cx="10067544" cy="4728972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45</a:t>
            </a:fld>
            <a:endParaRPr spc="-25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7007" y="195199"/>
            <a:ext cx="136683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/>
              <a:t>Câu</a:t>
            </a:r>
            <a:r>
              <a:rPr sz="4000" spc="-70"/>
              <a:t> </a:t>
            </a:r>
            <a:r>
              <a:rPr sz="4000"/>
              <a:t>4.</a:t>
            </a:r>
            <a:r>
              <a:rPr sz="4000" spc="-70"/>
              <a:t> </a:t>
            </a:r>
            <a:r>
              <a:rPr sz="4000"/>
              <a:t>Diễn</a:t>
            </a:r>
            <a:r>
              <a:rPr sz="4000" spc="-65"/>
              <a:t> </a:t>
            </a:r>
            <a:r>
              <a:rPr sz="4000"/>
              <a:t>biến</a:t>
            </a:r>
            <a:r>
              <a:rPr sz="4000" spc="-65"/>
              <a:t> </a:t>
            </a:r>
            <a:r>
              <a:rPr sz="4000"/>
              <a:t>của</a:t>
            </a:r>
            <a:r>
              <a:rPr sz="4000" spc="-65"/>
              <a:t> </a:t>
            </a:r>
            <a:r>
              <a:rPr sz="4000"/>
              <a:t>các</a:t>
            </a:r>
            <a:r>
              <a:rPr sz="4000" spc="-55"/>
              <a:t> </a:t>
            </a:r>
            <a:r>
              <a:rPr sz="4000"/>
              <a:t>nguyên</a:t>
            </a:r>
            <a:r>
              <a:rPr sz="4000" spc="-70"/>
              <a:t> </a:t>
            </a:r>
            <a:r>
              <a:rPr sz="4000"/>
              <a:t>nhân</a:t>
            </a:r>
            <a:r>
              <a:rPr sz="4000" spc="-65"/>
              <a:t> </a:t>
            </a:r>
            <a:r>
              <a:rPr sz="4000"/>
              <a:t>gây</a:t>
            </a:r>
            <a:r>
              <a:rPr sz="4000" spc="-60"/>
              <a:t> </a:t>
            </a:r>
            <a:r>
              <a:rPr sz="4000"/>
              <a:t>tử</a:t>
            </a:r>
            <a:r>
              <a:rPr sz="4000" spc="-70"/>
              <a:t> </a:t>
            </a:r>
            <a:r>
              <a:rPr sz="4000"/>
              <a:t>vong</a:t>
            </a:r>
            <a:r>
              <a:rPr sz="4000" spc="-70"/>
              <a:t> </a:t>
            </a:r>
            <a:r>
              <a:rPr sz="4000"/>
              <a:t>theo</a:t>
            </a:r>
            <a:r>
              <a:rPr sz="4000" spc="-45"/>
              <a:t> </a:t>
            </a:r>
            <a:r>
              <a:rPr sz="4000"/>
              <a:t>thời</a:t>
            </a:r>
            <a:r>
              <a:rPr sz="4000" spc="-45"/>
              <a:t> </a:t>
            </a:r>
            <a:r>
              <a:rPr sz="4000" spc="-20"/>
              <a:t>gian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7551400" y="9461093"/>
            <a:ext cx="4368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5">
                <a:solidFill>
                  <a:srgbClr val="8E8D8D"/>
                </a:solidFill>
                <a:latin typeface="Calibri"/>
                <a:cs typeface="Calibri"/>
              </a:rPr>
              <a:t>46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1460" y="8079105"/>
            <a:ext cx="16422369" cy="1854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Từ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biểu</a:t>
            </a:r>
            <a:r>
              <a:rPr sz="4000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đồ</a:t>
            </a:r>
            <a:r>
              <a:rPr sz="4000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trên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ta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thấy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được</a:t>
            </a:r>
            <a:r>
              <a:rPr sz="4000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từ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năm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2000</a:t>
            </a:r>
            <a:r>
              <a:rPr sz="4000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đến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năm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2020:</a:t>
            </a:r>
            <a:endParaRPr sz="4000">
              <a:latin typeface="Calibri"/>
              <a:cs typeface="Calibri"/>
            </a:endParaRPr>
          </a:p>
          <a:p>
            <a:pPr marL="583565" marR="5080" indent="-571500">
              <a:lnSpc>
                <a:spcPct val="100000"/>
              </a:lnSpc>
              <a:buClr>
                <a:srgbClr val="000000"/>
              </a:buClr>
              <a:buFont typeface="Wingdings"/>
              <a:buChar char=""/>
              <a:tabLst>
                <a:tab pos="583565" algn="l"/>
              </a:tabLst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Số</a:t>
            </a:r>
            <a:r>
              <a:rPr sz="4000" spc="204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người</a:t>
            </a:r>
            <a:r>
              <a:rPr sz="4000" spc="20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tử</a:t>
            </a:r>
            <a:r>
              <a:rPr sz="4000" spc="204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vong</a:t>
            </a:r>
            <a:r>
              <a:rPr sz="4000" spc="2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do</a:t>
            </a:r>
            <a:r>
              <a:rPr sz="4000" spc="2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'Covid-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19'</a:t>
            </a:r>
            <a:r>
              <a:rPr sz="4000" spc="204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tăng</a:t>
            </a:r>
            <a:r>
              <a:rPr sz="4000" spc="204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rất</a:t>
            </a:r>
            <a:r>
              <a:rPr sz="4000" spc="2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nhanh</a:t>
            </a:r>
            <a:r>
              <a:rPr sz="4000" spc="20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từ</a:t>
            </a:r>
            <a:r>
              <a:rPr sz="4000" spc="204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năm</a:t>
            </a:r>
            <a:r>
              <a:rPr sz="4000" spc="204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2019</a:t>
            </a:r>
            <a:r>
              <a:rPr sz="4000" spc="19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đến</a:t>
            </a:r>
            <a:r>
              <a:rPr sz="4000" spc="2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năm</a:t>
            </a:r>
            <a:r>
              <a:rPr sz="4000" spc="204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2020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và</a:t>
            </a:r>
            <a:r>
              <a:rPr sz="4000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là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nguyên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nhân</a:t>
            </a:r>
            <a:r>
              <a:rPr sz="4000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gây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tử</a:t>
            </a:r>
            <a:r>
              <a:rPr sz="4000" spc="-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vong</a:t>
            </a:r>
            <a:r>
              <a:rPr sz="4000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hàng</a:t>
            </a:r>
            <a:r>
              <a:rPr sz="4000" spc="-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đầu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trong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2</a:t>
            </a:r>
            <a:r>
              <a:rPr sz="4000" spc="-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năm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này.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3035" y="1092708"/>
            <a:ext cx="14278356" cy="67056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7007" y="195199"/>
            <a:ext cx="136683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/>
              <a:t>Câu</a:t>
            </a:r>
            <a:r>
              <a:rPr sz="4000" spc="-70"/>
              <a:t> </a:t>
            </a:r>
            <a:r>
              <a:rPr sz="4000"/>
              <a:t>4.</a:t>
            </a:r>
            <a:r>
              <a:rPr sz="4000" spc="-70"/>
              <a:t> </a:t>
            </a:r>
            <a:r>
              <a:rPr sz="4000"/>
              <a:t>Diễn</a:t>
            </a:r>
            <a:r>
              <a:rPr sz="4000" spc="-65"/>
              <a:t> </a:t>
            </a:r>
            <a:r>
              <a:rPr sz="4000"/>
              <a:t>biến</a:t>
            </a:r>
            <a:r>
              <a:rPr sz="4000" spc="-65"/>
              <a:t> </a:t>
            </a:r>
            <a:r>
              <a:rPr sz="4000"/>
              <a:t>của</a:t>
            </a:r>
            <a:r>
              <a:rPr sz="4000" spc="-65"/>
              <a:t> </a:t>
            </a:r>
            <a:r>
              <a:rPr sz="4000"/>
              <a:t>các</a:t>
            </a:r>
            <a:r>
              <a:rPr sz="4000" spc="-55"/>
              <a:t> </a:t>
            </a:r>
            <a:r>
              <a:rPr sz="4000"/>
              <a:t>nguyên</a:t>
            </a:r>
            <a:r>
              <a:rPr sz="4000" spc="-70"/>
              <a:t> </a:t>
            </a:r>
            <a:r>
              <a:rPr sz="4000"/>
              <a:t>nhân</a:t>
            </a:r>
            <a:r>
              <a:rPr sz="4000" spc="-65"/>
              <a:t> </a:t>
            </a:r>
            <a:r>
              <a:rPr sz="4000"/>
              <a:t>gây</a:t>
            </a:r>
            <a:r>
              <a:rPr sz="4000" spc="-60"/>
              <a:t> </a:t>
            </a:r>
            <a:r>
              <a:rPr sz="4000"/>
              <a:t>tử</a:t>
            </a:r>
            <a:r>
              <a:rPr sz="4000" spc="-70"/>
              <a:t> </a:t>
            </a:r>
            <a:r>
              <a:rPr sz="4000"/>
              <a:t>vong</a:t>
            </a:r>
            <a:r>
              <a:rPr sz="4000" spc="-70"/>
              <a:t> </a:t>
            </a:r>
            <a:r>
              <a:rPr sz="4000"/>
              <a:t>theo</a:t>
            </a:r>
            <a:r>
              <a:rPr sz="4000" spc="-45"/>
              <a:t> </a:t>
            </a:r>
            <a:r>
              <a:rPr sz="4000"/>
              <a:t>thời</a:t>
            </a:r>
            <a:r>
              <a:rPr sz="4000" spc="-45"/>
              <a:t> </a:t>
            </a:r>
            <a:r>
              <a:rPr sz="4000" spc="-20"/>
              <a:t>gian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7551400" y="9461093"/>
            <a:ext cx="4368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5">
                <a:solidFill>
                  <a:srgbClr val="8E8D8D"/>
                </a:solidFill>
                <a:latin typeface="Calibri"/>
                <a:cs typeface="Calibri"/>
              </a:rPr>
              <a:t>47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66799" y="6724268"/>
            <a:ext cx="16423640" cy="2693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84200" marR="5080" indent="-571500" algn="just">
              <a:lnSpc>
                <a:spcPct val="100000"/>
              </a:lnSpc>
              <a:spcBef>
                <a:spcPts val="105"/>
              </a:spcBef>
              <a:buClr>
                <a:srgbClr val="000000"/>
              </a:buClr>
              <a:buFont typeface="Wingdings"/>
              <a:buChar char=""/>
              <a:tabLst>
                <a:tab pos="584200" algn="l"/>
              </a:tabLst>
            </a:pP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Số</a:t>
            </a:r>
            <a:r>
              <a:rPr sz="3500" spc="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người</a:t>
            </a:r>
            <a:r>
              <a:rPr sz="3500" spc="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tử</a:t>
            </a:r>
            <a:r>
              <a:rPr sz="3500" spc="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vong</a:t>
            </a:r>
            <a:r>
              <a:rPr sz="3500" spc="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do</a:t>
            </a:r>
            <a:r>
              <a:rPr sz="3500" spc="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13</a:t>
            </a:r>
            <a:r>
              <a:rPr sz="3500" spc="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nguyên</a:t>
            </a:r>
            <a:r>
              <a:rPr sz="3500" spc="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nhân còn</a:t>
            </a:r>
            <a:r>
              <a:rPr sz="3500" spc="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lại</a:t>
            </a:r>
            <a:r>
              <a:rPr sz="3500" spc="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thì</a:t>
            </a:r>
            <a:r>
              <a:rPr sz="3500" spc="-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ổn định</a:t>
            </a:r>
            <a:r>
              <a:rPr sz="3500" spc="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từ</a:t>
            </a:r>
            <a:r>
              <a:rPr sz="3500" spc="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năm</a:t>
            </a:r>
            <a:r>
              <a:rPr sz="3500" spc="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2000</a:t>
            </a:r>
            <a:r>
              <a:rPr sz="3500" spc="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đến năm</a:t>
            </a:r>
            <a:r>
              <a:rPr sz="3500" spc="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2010,</a:t>
            </a:r>
            <a:r>
              <a:rPr sz="3500" spc="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 spc="-25">
                <a:solidFill>
                  <a:srgbClr val="2F2925"/>
                </a:solidFill>
                <a:latin typeface="Calibri"/>
                <a:cs typeface="Calibri"/>
              </a:rPr>
              <a:t>và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đa</a:t>
            </a:r>
            <a:r>
              <a:rPr sz="3500" spc="114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số</a:t>
            </a:r>
            <a:r>
              <a:rPr sz="3500" spc="1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là</a:t>
            </a:r>
            <a:r>
              <a:rPr sz="3500" spc="10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có</a:t>
            </a:r>
            <a:r>
              <a:rPr sz="3500" spc="1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xu</a:t>
            </a:r>
            <a:r>
              <a:rPr sz="3500" spc="1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hướng</a:t>
            </a:r>
            <a:r>
              <a:rPr sz="3500" spc="10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giảm</a:t>
            </a:r>
            <a:r>
              <a:rPr sz="3500" spc="10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dần</a:t>
            </a:r>
            <a:r>
              <a:rPr sz="3500" spc="10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từ</a:t>
            </a:r>
            <a:r>
              <a:rPr sz="3500" spc="114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năm</a:t>
            </a:r>
            <a:r>
              <a:rPr sz="3500" spc="9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2010</a:t>
            </a:r>
            <a:r>
              <a:rPr sz="3500" spc="1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đến</a:t>
            </a:r>
            <a:r>
              <a:rPr sz="3500" spc="1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năm</a:t>
            </a:r>
            <a:r>
              <a:rPr sz="3500" spc="1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2020,</a:t>
            </a:r>
            <a:r>
              <a:rPr sz="3500" spc="114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đặc</a:t>
            </a:r>
            <a:r>
              <a:rPr sz="3500" spc="9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biệt</a:t>
            </a:r>
            <a:r>
              <a:rPr sz="3500" spc="114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giảm</a:t>
            </a:r>
            <a:r>
              <a:rPr sz="3500" spc="114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một</a:t>
            </a:r>
            <a:r>
              <a:rPr sz="3500" spc="1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cách</a:t>
            </a:r>
            <a:r>
              <a:rPr sz="3500" spc="1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 spc="-25">
                <a:solidFill>
                  <a:srgbClr val="2F2925"/>
                </a:solidFill>
                <a:latin typeface="Calibri"/>
                <a:cs typeface="Calibri"/>
              </a:rPr>
              <a:t>rõ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rệt</a:t>
            </a:r>
            <a:r>
              <a:rPr sz="3500" spc="29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trong</a:t>
            </a:r>
            <a:r>
              <a:rPr sz="3500" spc="29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2</a:t>
            </a:r>
            <a:r>
              <a:rPr sz="3500" spc="30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năm</a:t>
            </a:r>
            <a:r>
              <a:rPr sz="3500" spc="30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là</a:t>
            </a:r>
            <a:r>
              <a:rPr sz="3500" spc="30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2019</a:t>
            </a:r>
            <a:r>
              <a:rPr sz="3500" spc="28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và</a:t>
            </a:r>
            <a:r>
              <a:rPr sz="3500" spc="30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2020.</a:t>
            </a:r>
            <a:r>
              <a:rPr sz="3500" spc="30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Có</a:t>
            </a:r>
            <a:r>
              <a:rPr sz="3500" spc="30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thể</a:t>
            </a:r>
            <a:r>
              <a:rPr sz="3500" spc="29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giải</a:t>
            </a:r>
            <a:r>
              <a:rPr sz="3500" spc="29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thích</a:t>
            </a:r>
            <a:r>
              <a:rPr sz="3500" spc="29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cho</a:t>
            </a:r>
            <a:r>
              <a:rPr sz="3500" spc="29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việc</a:t>
            </a:r>
            <a:r>
              <a:rPr sz="3500" spc="28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này</a:t>
            </a:r>
            <a:r>
              <a:rPr sz="3500" spc="30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là</a:t>
            </a:r>
            <a:r>
              <a:rPr sz="3500" spc="30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vì</a:t>
            </a:r>
            <a:r>
              <a:rPr sz="3500" spc="30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con</a:t>
            </a:r>
            <a:r>
              <a:rPr sz="3500" spc="29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người</a:t>
            </a:r>
            <a:r>
              <a:rPr sz="3500" spc="30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đã</a:t>
            </a:r>
            <a:r>
              <a:rPr sz="3500" spc="30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 spc="-25">
                <a:solidFill>
                  <a:srgbClr val="2F2925"/>
                </a:solidFill>
                <a:latin typeface="Calibri"/>
                <a:cs typeface="Calibri"/>
              </a:rPr>
              <a:t>có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những</a:t>
            </a:r>
            <a:r>
              <a:rPr sz="3500" spc="1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biện</a:t>
            </a:r>
            <a:r>
              <a:rPr sz="3500" spc="114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pháp</a:t>
            </a:r>
            <a:r>
              <a:rPr sz="3500" spc="114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để</a:t>
            </a:r>
            <a:r>
              <a:rPr sz="3500" spc="1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hạn</a:t>
            </a:r>
            <a:r>
              <a:rPr sz="3500" spc="1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chế</a:t>
            </a:r>
            <a:r>
              <a:rPr sz="3500" spc="9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tử</a:t>
            </a:r>
            <a:r>
              <a:rPr sz="3500" spc="1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vong</a:t>
            </a:r>
            <a:r>
              <a:rPr sz="3500" spc="114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do</a:t>
            </a:r>
            <a:r>
              <a:rPr sz="3500" spc="1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13</a:t>
            </a:r>
            <a:r>
              <a:rPr sz="3500" spc="1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nguyên</a:t>
            </a:r>
            <a:r>
              <a:rPr sz="3500" spc="114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nhân</a:t>
            </a:r>
            <a:r>
              <a:rPr sz="3500" spc="114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trên</a:t>
            </a:r>
            <a:r>
              <a:rPr sz="3500" spc="10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gây</a:t>
            </a:r>
            <a:r>
              <a:rPr sz="3500" spc="114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ra.</a:t>
            </a:r>
            <a:r>
              <a:rPr sz="3500" spc="1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Còn</a:t>
            </a:r>
            <a:r>
              <a:rPr sz="3500" spc="1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trong</a:t>
            </a:r>
            <a:r>
              <a:rPr sz="3500" spc="1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2</a:t>
            </a:r>
            <a:r>
              <a:rPr sz="3500" spc="1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 spc="-25">
                <a:solidFill>
                  <a:srgbClr val="2F2925"/>
                </a:solidFill>
                <a:latin typeface="Calibri"/>
                <a:cs typeface="Calibri"/>
              </a:rPr>
              <a:t>năm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2019</a:t>
            </a:r>
            <a:r>
              <a:rPr sz="3500" spc="28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và</a:t>
            </a:r>
            <a:r>
              <a:rPr sz="3500" spc="2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2020</a:t>
            </a:r>
            <a:r>
              <a:rPr sz="3500" spc="2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giảm</a:t>
            </a:r>
            <a:r>
              <a:rPr sz="3500" spc="2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mạnh</a:t>
            </a:r>
            <a:r>
              <a:rPr sz="3500" spc="2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là</a:t>
            </a:r>
            <a:r>
              <a:rPr sz="3500" spc="28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vì</a:t>
            </a:r>
            <a:r>
              <a:rPr sz="3500" spc="2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mọi</a:t>
            </a:r>
            <a:r>
              <a:rPr sz="3500" spc="2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người</a:t>
            </a:r>
            <a:r>
              <a:rPr sz="3500" spc="2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thực</a:t>
            </a:r>
            <a:r>
              <a:rPr sz="3500" spc="2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hiện</a:t>
            </a:r>
            <a:r>
              <a:rPr sz="3500" spc="2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giãn</a:t>
            </a:r>
            <a:r>
              <a:rPr sz="3500" spc="2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cách</a:t>
            </a:r>
            <a:r>
              <a:rPr sz="3500" spc="2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xã</a:t>
            </a:r>
            <a:r>
              <a:rPr sz="3500" spc="28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hội</a:t>
            </a:r>
            <a:r>
              <a:rPr sz="3500" spc="2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để</a:t>
            </a:r>
            <a:r>
              <a:rPr sz="3500" spc="2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chống</a:t>
            </a:r>
            <a:r>
              <a:rPr sz="3500" spc="2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 spc="-10">
                <a:solidFill>
                  <a:srgbClr val="2F2925"/>
                </a:solidFill>
                <a:latin typeface="Calibri"/>
                <a:cs typeface="Calibri"/>
              </a:rPr>
              <a:t>'Covid-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38298" y="9391598"/>
            <a:ext cx="14131290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19’,</a:t>
            </a:r>
            <a:r>
              <a:rPr sz="3500" spc="-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đều</a:t>
            </a:r>
            <a:r>
              <a:rPr sz="3500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này</a:t>
            </a:r>
            <a:r>
              <a:rPr sz="3500" spc="-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cũng</a:t>
            </a:r>
            <a:r>
              <a:rPr sz="3500" spc="-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làm</a:t>
            </a:r>
            <a:r>
              <a:rPr sz="3500" spc="-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giảm</a:t>
            </a:r>
            <a:r>
              <a:rPr sz="3500" spc="-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bớt</a:t>
            </a:r>
            <a:r>
              <a:rPr sz="3500" spc="-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sự</a:t>
            </a:r>
            <a:r>
              <a:rPr sz="3500" spc="-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lây</a:t>
            </a:r>
            <a:r>
              <a:rPr sz="3500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nhiễm</a:t>
            </a:r>
            <a:r>
              <a:rPr sz="3500" spc="-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của</a:t>
            </a:r>
            <a:r>
              <a:rPr sz="35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các</a:t>
            </a:r>
            <a:r>
              <a:rPr sz="35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bệnh</a:t>
            </a:r>
            <a:r>
              <a:rPr sz="3500" spc="-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truyền</a:t>
            </a:r>
            <a:r>
              <a:rPr sz="3500" spc="-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nhiễm</a:t>
            </a:r>
            <a:r>
              <a:rPr sz="3500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 spc="-20">
                <a:solidFill>
                  <a:srgbClr val="2F2925"/>
                </a:solidFill>
                <a:latin typeface="Calibri"/>
                <a:cs typeface="Calibri"/>
              </a:rPr>
              <a:t>khác.</a:t>
            </a:r>
            <a:endParaRPr sz="35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2111" y="1069847"/>
            <a:ext cx="11923776" cy="5599176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7007" y="195199"/>
            <a:ext cx="136683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/>
              <a:t>Câu</a:t>
            </a:r>
            <a:r>
              <a:rPr sz="4000" spc="-70"/>
              <a:t> </a:t>
            </a:r>
            <a:r>
              <a:rPr sz="4000"/>
              <a:t>4.</a:t>
            </a:r>
            <a:r>
              <a:rPr sz="4000" spc="-70"/>
              <a:t> </a:t>
            </a:r>
            <a:r>
              <a:rPr sz="4000"/>
              <a:t>Diễn</a:t>
            </a:r>
            <a:r>
              <a:rPr sz="4000" spc="-65"/>
              <a:t> </a:t>
            </a:r>
            <a:r>
              <a:rPr sz="4000"/>
              <a:t>biến</a:t>
            </a:r>
            <a:r>
              <a:rPr sz="4000" spc="-65"/>
              <a:t> </a:t>
            </a:r>
            <a:r>
              <a:rPr sz="4000"/>
              <a:t>của</a:t>
            </a:r>
            <a:r>
              <a:rPr sz="4000" spc="-65"/>
              <a:t> </a:t>
            </a:r>
            <a:r>
              <a:rPr sz="4000"/>
              <a:t>các</a:t>
            </a:r>
            <a:r>
              <a:rPr sz="4000" spc="-55"/>
              <a:t> </a:t>
            </a:r>
            <a:r>
              <a:rPr sz="4000"/>
              <a:t>nguyên</a:t>
            </a:r>
            <a:r>
              <a:rPr sz="4000" spc="-70"/>
              <a:t> </a:t>
            </a:r>
            <a:r>
              <a:rPr sz="4000"/>
              <a:t>nhân</a:t>
            </a:r>
            <a:r>
              <a:rPr sz="4000" spc="-65"/>
              <a:t> </a:t>
            </a:r>
            <a:r>
              <a:rPr sz="4000"/>
              <a:t>gây</a:t>
            </a:r>
            <a:r>
              <a:rPr sz="4000" spc="-60"/>
              <a:t> </a:t>
            </a:r>
            <a:r>
              <a:rPr sz="4000"/>
              <a:t>tử</a:t>
            </a:r>
            <a:r>
              <a:rPr sz="4000" spc="-70"/>
              <a:t> </a:t>
            </a:r>
            <a:r>
              <a:rPr sz="4000"/>
              <a:t>vong</a:t>
            </a:r>
            <a:r>
              <a:rPr sz="4000" spc="-70"/>
              <a:t> </a:t>
            </a:r>
            <a:r>
              <a:rPr sz="4000"/>
              <a:t>theo</a:t>
            </a:r>
            <a:r>
              <a:rPr sz="4000" spc="-45"/>
              <a:t> </a:t>
            </a:r>
            <a:r>
              <a:rPr sz="4000"/>
              <a:t>thời</a:t>
            </a:r>
            <a:r>
              <a:rPr sz="4000" spc="-45"/>
              <a:t> </a:t>
            </a:r>
            <a:r>
              <a:rPr sz="4000" spc="-20"/>
              <a:t>gian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7551400" y="9461093"/>
            <a:ext cx="4368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5">
                <a:solidFill>
                  <a:srgbClr val="8E8D8D"/>
                </a:solidFill>
                <a:latin typeface="Calibri"/>
                <a:cs typeface="Calibri"/>
              </a:rPr>
              <a:t>48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3399" y="7226554"/>
            <a:ext cx="16423005" cy="2693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indent="-57086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Font typeface="Wingdings"/>
              <a:buChar char=""/>
              <a:tabLst>
                <a:tab pos="583565" algn="l"/>
              </a:tabLst>
            </a:pP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Những</a:t>
            </a:r>
            <a:r>
              <a:rPr sz="3500" spc="-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chính</a:t>
            </a:r>
            <a:r>
              <a:rPr sz="3500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sách</a:t>
            </a:r>
            <a:r>
              <a:rPr sz="35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để</a:t>
            </a:r>
            <a:r>
              <a:rPr sz="35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giảm</a:t>
            </a:r>
            <a:r>
              <a:rPr sz="3500" spc="-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số</a:t>
            </a:r>
            <a:r>
              <a:rPr sz="3500" spc="-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người</a:t>
            </a:r>
            <a:r>
              <a:rPr sz="3500" spc="-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tử</a:t>
            </a:r>
            <a:r>
              <a:rPr sz="3500" spc="-1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vong</a:t>
            </a:r>
            <a:r>
              <a:rPr sz="35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trong</a:t>
            </a:r>
            <a:r>
              <a:rPr sz="3500" spc="-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tương</a:t>
            </a:r>
            <a:r>
              <a:rPr sz="3500" spc="-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 spc="-20">
                <a:solidFill>
                  <a:srgbClr val="2F2925"/>
                </a:solidFill>
                <a:latin typeface="Calibri"/>
                <a:cs typeface="Calibri"/>
              </a:rPr>
              <a:t>lai:</a:t>
            </a:r>
            <a:endParaRPr sz="3500">
              <a:latin typeface="Calibri"/>
              <a:cs typeface="Calibri"/>
            </a:endParaRPr>
          </a:p>
          <a:p>
            <a:pPr marL="12700" marR="5080" indent="238760">
              <a:lnSpc>
                <a:spcPct val="100000"/>
              </a:lnSpc>
              <a:buChar char="-"/>
              <a:tabLst>
                <a:tab pos="251460" algn="l"/>
              </a:tabLst>
            </a:pP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Tiếp</a:t>
            </a:r>
            <a:r>
              <a:rPr sz="3500" spc="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tục</a:t>
            </a:r>
            <a:r>
              <a:rPr sz="3500" spc="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thực</a:t>
            </a:r>
            <a:r>
              <a:rPr sz="3500" spc="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hiện</a:t>
            </a:r>
            <a:r>
              <a:rPr sz="3500" spc="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các</a:t>
            </a:r>
            <a:r>
              <a:rPr sz="3500" spc="-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biện</a:t>
            </a:r>
            <a:r>
              <a:rPr sz="3500" spc="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pháp</a:t>
            </a:r>
            <a:r>
              <a:rPr sz="3500" spc="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hiện</a:t>
            </a:r>
            <a:r>
              <a:rPr sz="3500" spc="-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có</a:t>
            </a:r>
            <a:r>
              <a:rPr sz="3500" spc="1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để</a:t>
            </a:r>
            <a:r>
              <a:rPr sz="3500" spc="1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làm giảm</a:t>
            </a:r>
            <a:r>
              <a:rPr sz="3500" spc="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dần</a:t>
            </a:r>
            <a:r>
              <a:rPr sz="3500" spc="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số</a:t>
            </a:r>
            <a:r>
              <a:rPr sz="3500" spc="1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người</a:t>
            </a:r>
            <a:r>
              <a:rPr sz="3500" spc="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tử</a:t>
            </a:r>
            <a:r>
              <a:rPr sz="3500" spc="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vong do</a:t>
            </a:r>
            <a:r>
              <a:rPr sz="3500" spc="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13</a:t>
            </a:r>
            <a:r>
              <a:rPr sz="3500" spc="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 spc="-10">
                <a:solidFill>
                  <a:srgbClr val="2F2925"/>
                </a:solidFill>
                <a:latin typeface="Calibri"/>
                <a:cs typeface="Calibri"/>
              </a:rPr>
              <a:t>nguyên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nhân</a:t>
            </a:r>
            <a:r>
              <a:rPr sz="3500" spc="-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còn</a:t>
            </a:r>
            <a:r>
              <a:rPr sz="3500" spc="-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 spc="-20">
                <a:solidFill>
                  <a:srgbClr val="2F2925"/>
                </a:solidFill>
                <a:latin typeface="Calibri"/>
                <a:cs typeface="Calibri"/>
              </a:rPr>
              <a:t>lại.</a:t>
            </a:r>
            <a:endParaRPr sz="3500">
              <a:latin typeface="Calibri"/>
              <a:cs typeface="Calibri"/>
            </a:endParaRPr>
          </a:p>
          <a:p>
            <a:pPr marL="12700" marR="5080" indent="261620">
              <a:lnSpc>
                <a:spcPct val="100000"/>
              </a:lnSpc>
              <a:spcBef>
                <a:spcPts val="5"/>
              </a:spcBef>
              <a:buChar char="-"/>
              <a:tabLst>
                <a:tab pos="274320" algn="l"/>
                <a:tab pos="14037310" algn="l"/>
              </a:tabLst>
            </a:pP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Tập</a:t>
            </a:r>
            <a:r>
              <a:rPr sz="3500" spc="19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trung</a:t>
            </a:r>
            <a:r>
              <a:rPr sz="3500" spc="18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nguồn</a:t>
            </a:r>
            <a:r>
              <a:rPr sz="3500" spc="19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lực</a:t>
            </a:r>
            <a:r>
              <a:rPr sz="3500" spc="18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để</a:t>
            </a:r>
            <a:r>
              <a:rPr sz="3500" spc="19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hạn</a:t>
            </a:r>
            <a:r>
              <a:rPr sz="3500" spc="18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chế</a:t>
            </a:r>
            <a:r>
              <a:rPr sz="3500" spc="1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và</a:t>
            </a:r>
            <a:r>
              <a:rPr sz="3500" spc="19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tập</a:t>
            </a:r>
            <a:r>
              <a:rPr sz="3500" spc="19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trung</a:t>
            </a:r>
            <a:r>
              <a:rPr sz="3500" spc="19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ngăn</a:t>
            </a:r>
            <a:r>
              <a:rPr sz="3500" spc="19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chặn</a:t>
            </a:r>
            <a:r>
              <a:rPr sz="3500" spc="18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bệnh</a:t>
            </a:r>
            <a:r>
              <a:rPr sz="3500" spc="19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 spc="-10">
                <a:solidFill>
                  <a:srgbClr val="2F2925"/>
                </a:solidFill>
                <a:latin typeface="Calibri"/>
                <a:cs typeface="Calibri"/>
              </a:rPr>
              <a:t>'Covid-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19’</a:t>
            </a:r>
            <a:r>
              <a:rPr sz="3500" spc="20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 spc="-50">
                <a:solidFill>
                  <a:srgbClr val="2F2925"/>
                </a:solidFill>
                <a:latin typeface="Calibri"/>
                <a:cs typeface="Calibri"/>
              </a:rPr>
              <a:t>-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	nguyên</a:t>
            </a:r>
            <a:r>
              <a:rPr sz="3500" spc="1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 spc="-20">
                <a:solidFill>
                  <a:srgbClr val="2F2925"/>
                </a:solidFill>
                <a:latin typeface="Calibri"/>
                <a:cs typeface="Calibri"/>
              </a:rPr>
              <a:t>nhân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hàng</a:t>
            </a:r>
            <a:r>
              <a:rPr sz="35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đầu</a:t>
            </a:r>
            <a:r>
              <a:rPr sz="35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trong</a:t>
            </a:r>
            <a:r>
              <a:rPr sz="3500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những</a:t>
            </a:r>
            <a:r>
              <a:rPr sz="3500" spc="-1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năm</a:t>
            </a:r>
            <a:r>
              <a:rPr sz="35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>
                <a:solidFill>
                  <a:srgbClr val="2F2925"/>
                </a:solidFill>
                <a:latin typeface="Calibri"/>
                <a:cs typeface="Calibri"/>
              </a:rPr>
              <a:t>gần</a:t>
            </a:r>
            <a:r>
              <a:rPr sz="3500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 spc="-20">
                <a:solidFill>
                  <a:srgbClr val="2F2925"/>
                </a:solidFill>
                <a:latin typeface="Calibri"/>
                <a:cs typeface="Calibri"/>
              </a:rPr>
              <a:t>đây.</a:t>
            </a:r>
            <a:endParaRPr sz="35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2111" y="1069847"/>
            <a:ext cx="11923776" cy="5599176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9036" y="1437258"/>
            <a:ext cx="105791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b.</a:t>
            </a:r>
            <a:r>
              <a:rPr spc="-45"/>
              <a:t> </a:t>
            </a:r>
            <a:r>
              <a:t>Tiền</a:t>
            </a:r>
            <a:r>
              <a:rPr spc="-40"/>
              <a:t> </a:t>
            </a:r>
            <a:r>
              <a:t>xử</a:t>
            </a:r>
            <a:r>
              <a:rPr spc="-40"/>
              <a:t> </a:t>
            </a:r>
            <a:r>
              <a:t>lý</a:t>
            </a:r>
            <a:r>
              <a:rPr spc="-65"/>
              <a:t> </a:t>
            </a:r>
            <a:r>
              <a:t>và</a:t>
            </a:r>
            <a:r>
              <a:rPr spc="-55"/>
              <a:t> </a:t>
            </a:r>
            <a:r>
              <a:t>trả</a:t>
            </a:r>
            <a:r>
              <a:rPr spc="-50"/>
              <a:t> </a:t>
            </a:r>
            <a:r>
              <a:t>lời</a:t>
            </a:r>
            <a:r>
              <a:rPr spc="-45"/>
              <a:t> </a:t>
            </a:r>
            <a:r>
              <a:t>các</a:t>
            </a:r>
            <a:r>
              <a:rPr spc="-40"/>
              <a:t> </a:t>
            </a:r>
            <a:r>
              <a:t>câu</a:t>
            </a:r>
            <a:r>
              <a:rPr spc="-45"/>
              <a:t> </a:t>
            </a:r>
            <a:r>
              <a:rPr spc="-25"/>
              <a:t>hỏi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28317" y="2285238"/>
            <a:ext cx="15370810" cy="34461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Câu</a:t>
            </a:r>
            <a:r>
              <a:rPr sz="4000" b="1" spc="-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5.</a:t>
            </a:r>
            <a:r>
              <a:rPr sz="4000" b="1" spc="-8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Mối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quan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hệ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giữa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một</a:t>
            </a:r>
            <a:r>
              <a:rPr sz="4000" b="1" spc="-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số</a:t>
            </a:r>
            <a:r>
              <a:rPr sz="4000" b="1" spc="-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nguyên</a:t>
            </a:r>
            <a:r>
              <a:rPr sz="4000" b="1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nhân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tử</a:t>
            </a:r>
            <a:r>
              <a:rPr sz="4000" b="1" spc="-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 spc="-10">
                <a:solidFill>
                  <a:srgbClr val="2F2925"/>
                </a:solidFill>
                <a:latin typeface="Calibri"/>
                <a:cs typeface="Calibri"/>
              </a:rPr>
              <a:t>vong?</a:t>
            </a:r>
            <a:endParaRPr sz="4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Để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trả</a:t>
            </a:r>
            <a:r>
              <a:rPr sz="4000" b="1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lời</a:t>
            </a:r>
            <a:r>
              <a:rPr sz="4000" b="1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câu</a:t>
            </a:r>
            <a:r>
              <a:rPr sz="4000" b="1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hỏi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này,</a:t>
            </a:r>
            <a:r>
              <a:rPr sz="4000" b="1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ta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sẽ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làm</a:t>
            </a:r>
            <a:r>
              <a:rPr sz="4000" b="1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như</a:t>
            </a:r>
            <a:r>
              <a:rPr sz="4000" b="1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 spc="-20">
                <a:solidFill>
                  <a:srgbClr val="2F2925"/>
                </a:solidFill>
                <a:latin typeface="Calibri"/>
                <a:cs typeface="Calibri"/>
              </a:rPr>
              <a:t>sau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:</a:t>
            </a:r>
            <a:endParaRPr sz="4000">
              <a:latin typeface="Calibri"/>
              <a:cs typeface="Calibri"/>
            </a:endParaRPr>
          </a:p>
          <a:p>
            <a:pPr marL="1090930" marR="5080" indent="-571500">
              <a:lnSpc>
                <a:spcPct val="100000"/>
              </a:lnSpc>
              <a:spcBef>
                <a:spcPts val="2930"/>
              </a:spcBef>
              <a:buClr>
                <a:srgbClr val="000000"/>
              </a:buClr>
              <a:buFont typeface="Wingdings"/>
              <a:buChar char=""/>
              <a:tabLst>
                <a:tab pos="1090930" algn="l"/>
              </a:tabLst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Xây</a:t>
            </a:r>
            <a:r>
              <a:rPr sz="4000" spc="1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dựng</a:t>
            </a:r>
            <a:r>
              <a:rPr sz="4000" spc="10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hàm</a:t>
            </a:r>
            <a:r>
              <a:rPr sz="4000" spc="114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vẽ</a:t>
            </a:r>
            <a:r>
              <a:rPr sz="4000" spc="1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biểu</a:t>
            </a:r>
            <a:r>
              <a:rPr sz="4000" spc="114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đồ</a:t>
            </a:r>
            <a:r>
              <a:rPr sz="4000" spc="1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phân</a:t>
            </a:r>
            <a:r>
              <a:rPr sz="4000" spc="1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tán</a:t>
            </a:r>
            <a:r>
              <a:rPr sz="4000" spc="1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theo</a:t>
            </a:r>
            <a:r>
              <a:rPr sz="4000" spc="114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số</a:t>
            </a:r>
            <a:r>
              <a:rPr sz="4000" spc="1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ca</a:t>
            </a:r>
            <a:r>
              <a:rPr sz="4000" spc="1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tử</a:t>
            </a:r>
            <a:r>
              <a:rPr sz="4000" spc="1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vong</a:t>
            </a:r>
            <a:r>
              <a:rPr sz="4000" spc="1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của</a:t>
            </a:r>
            <a:r>
              <a:rPr sz="4000" spc="1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2</a:t>
            </a:r>
            <a:r>
              <a:rPr sz="4000" spc="10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nguyên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nhân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của</a:t>
            </a:r>
            <a:r>
              <a:rPr sz="4000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mỗi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quốc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gia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trong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từng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năm.</a:t>
            </a:r>
            <a:endParaRPr sz="4000">
              <a:latin typeface="Calibri"/>
              <a:cs typeface="Calibri"/>
            </a:endParaRPr>
          </a:p>
          <a:p>
            <a:pPr marL="1090930" indent="-571500">
              <a:lnSpc>
                <a:spcPct val="100000"/>
              </a:lnSpc>
              <a:spcBef>
                <a:spcPts val="5"/>
              </a:spcBef>
              <a:buClr>
                <a:srgbClr val="000000"/>
              </a:buClr>
              <a:buFont typeface="Wingdings"/>
              <a:buChar char=""/>
              <a:tabLst>
                <a:tab pos="1090930" algn="l"/>
              </a:tabLst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Những</a:t>
            </a:r>
            <a:r>
              <a:rPr sz="4000" spc="-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điểm</a:t>
            </a:r>
            <a:r>
              <a:rPr sz="4000" spc="-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dữ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liệu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có</a:t>
            </a:r>
            <a:r>
              <a:rPr sz="4000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ít</a:t>
            </a:r>
            <a:r>
              <a:rPr sz="4000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nhất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một</a:t>
            </a:r>
            <a:r>
              <a:rPr sz="4000" spc="-1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giá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trị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bằng</a:t>
            </a:r>
            <a:r>
              <a:rPr sz="4000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0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sẽ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bị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xoá.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6916" y="5926835"/>
            <a:ext cx="13683996" cy="382066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49</a:t>
            </a:fld>
            <a:endParaRPr spc="-25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795">
              <a:lnSpc>
                <a:spcPct val="100000"/>
              </a:lnSpc>
              <a:spcBef>
                <a:spcPts val="100"/>
              </a:spcBef>
            </a:pPr>
            <a:r>
              <a:t>1.</a:t>
            </a:r>
            <a:r>
              <a:rPr spc="-80"/>
              <a:t> </a:t>
            </a:r>
            <a:r>
              <a:t>Thu</a:t>
            </a:r>
            <a:r>
              <a:rPr spc="-55"/>
              <a:t> </a:t>
            </a:r>
            <a:r>
              <a:t>thập</a:t>
            </a:r>
            <a:r>
              <a:rPr spc="-70"/>
              <a:t> </a:t>
            </a:r>
            <a:r>
              <a:t>dữ</a:t>
            </a:r>
            <a:r>
              <a:rPr spc="-60"/>
              <a:t> </a:t>
            </a:r>
            <a:r>
              <a:rPr spc="-20"/>
              <a:t>liệu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3204">
              <a:lnSpc>
                <a:spcPts val="3145"/>
              </a:lnSpc>
            </a:pPr>
            <a:fld id="{81D60167-4931-47E6-BA6A-407CBD079E47}" type="slidenum">
              <a:rPr spc="-50"/>
              <a:t>5</a:t>
            </a:fld>
            <a:endParaRPr spc="-50"/>
          </a:p>
        </p:txBody>
      </p:sp>
      <p:sp>
        <p:nvSpPr>
          <p:cNvPr id="3" name="object 3"/>
          <p:cNvSpPr txBox="1"/>
          <p:nvPr/>
        </p:nvSpPr>
        <p:spPr>
          <a:xfrm>
            <a:off x="1712214" y="2710941"/>
            <a:ext cx="15354300" cy="3683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lang="vi-VN" sz="4000">
                <a:solidFill>
                  <a:srgbClr val="2F2925"/>
                </a:solidFill>
                <a:latin typeface="Calibri"/>
                <a:cs typeface="Calibri"/>
              </a:rPr>
              <a:t>Đây</a:t>
            </a:r>
            <a:r>
              <a:rPr lang="vi-VN" sz="4000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lang="vi-VN" sz="4000">
                <a:solidFill>
                  <a:srgbClr val="2F2925"/>
                </a:solidFill>
                <a:latin typeface="Calibri"/>
                <a:cs typeface="Calibri"/>
              </a:rPr>
              <a:t>là</a:t>
            </a:r>
            <a:r>
              <a:rPr lang="vi-VN" sz="4000" spc="-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lang="vi-VN" sz="4000">
                <a:solidFill>
                  <a:srgbClr val="2F2925"/>
                </a:solidFill>
                <a:latin typeface="Calibri"/>
                <a:cs typeface="Calibri"/>
              </a:rPr>
              <a:t>Bộ</a:t>
            </a:r>
            <a:r>
              <a:rPr lang="vi-VN"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lang="vi-VN" sz="4000">
                <a:solidFill>
                  <a:srgbClr val="2F2925"/>
                </a:solidFill>
                <a:latin typeface="Calibri"/>
                <a:cs typeface="Calibri"/>
              </a:rPr>
              <a:t>dữ</a:t>
            </a:r>
            <a:r>
              <a:rPr lang="vi-VN"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lang="vi-VN" sz="4000">
                <a:solidFill>
                  <a:srgbClr val="2F2925"/>
                </a:solidFill>
                <a:latin typeface="Calibri"/>
                <a:cs typeface="Calibri"/>
              </a:rPr>
              <a:t>liệu</a:t>
            </a:r>
            <a:r>
              <a:rPr lang="vi-VN" sz="4000" spc="-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lang="vi-VN" sz="4000">
                <a:solidFill>
                  <a:srgbClr val="2F2925"/>
                </a:solidFill>
                <a:latin typeface="Calibri"/>
                <a:cs typeface="Calibri"/>
              </a:rPr>
              <a:t>gốc</a:t>
            </a:r>
            <a:r>
              <a:rPr lang="vi-VN"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lang="vi-VN" sz="4000">
                <a:solidFill>
                  <a:srgbClr val="2F2925"/>
                </a:solidFill>
                <a:latin typeface="Calibri"/>
                <a:cs typeface="Calibri"/>
              </a:rPr>
              <a:t>được</a:t>
            </a:r>
            <a:r>
              <a:rPr lang="vi-VN"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lang="vi-VN" sz="4000">
                <a:solidFill>
                  <a:srgbClr val="2F2925"/>
                </a:solidFill>
                <a:latin typeface="Calibri"/>
                <a:cs typeface="Calibri"/>
              </a:rPr>
              <a:t>trích</a:t>
            </a:r>
            <a:r>
              <a:rPr lang="vi-VN"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lang="vi-VN" sz="4000">
                <a:solidFill>
                  <a:srgbClr val="2F2925"/>
                </a:solidFill>
                <a:latin typeface="Calibri"/>
                <a:cs typeface="Calibri"/>
              </a:rPr>
              <a:t>xuất</a:t>
            </a:r>
            <a:r>
              <a:rPr lang="vi-VN" sz="4000" spc="-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lang="vi-VN" sz="4000">
                <a:solidFill>
                  <a:srgbClr val="2F2925"/>
                </a:solidFill>
                <a:latin typeface="Calibri"/>
                <a:cs typeface="Calibri"/>
              </a:rPr>
              <a:t>từ</a:t>
            </a:r>
            <a:r>
              <a:rPr lang="vi-VN" sz="4000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lang="vi-VN" sz="4000" i="1" spc="-10">
                <a:solidFill>
                  <a:srgbClr val="2F2925"/>
                </a:solidFill>
                <a:latin typeface="Calibri"/>
                <a:cs typeface="Calibri"/>
              </a:rPr>
              <a:t>https://platform.who.int/</a:t>
            </a:r>
            <a:r>
              <a:rPr lang="vi-VN" sz="4000" i="1" spc="-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lang="vi-VN" sz="4000">
                <a:solidFill>
                  <a:srgbClr val="2F2925"/>
                </a:solidFill>
                <a:latin typeface="Calibri"/>
                <a:cs typeface="Calibri"/>
              </a:rPr>
              <a:t>về</a:t>
            </a:r>
            <a:r>
              <a:rPr lang="vi-VN"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lang="vi-VN" sz="4000" spc="-20">
                <a:solidFill>
                  <a:srgbClr val="2F2925"/>
                </a:solidFill>
                <a:latin typeface="Calibri"/>
                <a:cs typeface="Calibri"/>
              </a:rPr>
              <a:t>"Con</a:t>
            </a:r>
            <a:endParaRPr lang="vi-VN" sz="4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lang="vi-VN" sz="4000">
                <a:solidFill>
                  <a:srgbClr val="2F2925"/>
                </a:solidFill>
                <a:latin typeface="Calibri"/>
                <a:cs typeface="Calibri"/>
              </a:rPr>
              <a:t>người</a:t>
            </a:r>
            <a:r>
              <a:rPr lang="vi-VN" sz="4000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lang="vi-VN" sz="4000">
                <a:solidFill>
                  <a:srgbClr val="2F2925"/>
                </a:solidFill>
                <a:latin typeface="Calibri"/>
                <a:cs typeface="Calibri"/>
              </a:rPr>
              <a:t>chết</a:t>
            </a:r>
            <a:r>
              <a:rPr lang="vi-VN" sz="4000" spc="-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lang="vi-VN" sz="4000">
                <a:solidFill>
                  <a:srgbClr val="2F2925"/>
                </a:solidFill>
                <a:latin typeface="Calibri"/>
                <a:cs typeface="Calibri"/>
              </a:rPr>
              <a:t>vì</a:t>
            </a:r>
            <a:r>
              <a:rPr lang="vi-VN"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lang="vi-VN" sz="4000">
                <a:solidFill>
                  <a:srgbClr val="2F2925"/>
                </a:solidFill>
                <a:latin typeface="Calibri"/>
                <a:cs typeface="Calibri"/>
              </a:rPr>
              <a:t>nguyên</a:t>
            </a:r>
            <a:r>
              <a:rPr lang="vi-VN"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lang="vi-VN" sz="4000">
                <a:solidFill>
                  <a:srgbClr val="2F2925"/>
                </a:solidFill>
                <a:latin typeface="Calibri"/>
                <a:cs typeface="Calibri"/>
              </a:rPr>
              <a:t>nhân</a:t>
            </a:r>
            <a:r>
              <a:rPr lang="vi-VN"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lang="vi-VN" sz="4000" spc="-20">
                <a:solidFill>
                  <a:srgbClr val="2F2925"/>
                </a:solidFill>
                <a:latin typeface="Calibri"/>
                <a:cs typeface="Calibri"/>
              </a:rPr>
              <a:t>gì?"</a:t>
            </a:r>
            <a:endParaRPr lang="vi-VN" sz="4000">
              <a:latin typeface="Calibri"/>
              <a:cs typeface="Calibri"/>
            </a:endParaRPr>
          </a:p>
          <a:p>
            <a:pPr marL="38100" marR="720090">
              <a:lnSpc>
                <a:spcPct val="200000"/>
              </a:lnSpc>
              <a:spcBef>
                <a:spcPts val="5"/>
              </a:spcBef>
            </a:pPr>
            <a:r>
              <a:rPr lang="vi-VN" sz="4000">
                <a:solidFill>
                  <a:srgbClr val="2F2925"/>
                </a:solidFill>
                <a:latin typeface="Calibri"/>
                <a:cs typeface="Calibri"/>
              </a:rPr>
              <a:t>Dữ</a:t>
            </a:r>
            <a:r>
              <a:rPr lang="vi-VN"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lang="vi-VN" sz="4000">
                <a:solidFill>
                  <a:srgbClr val="2F2925"/>
                </a:solidFill>
                <a:latin typeface="Calibri"/>
                <a:cs typeface="Calibri"/>
              </a:rPr>
              <a:t>liệu</a:t>
            </a:r>
            <a:r>
              <a:rPr lang="vi-VN"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lang="vi-VN" sz="4000">
                <a:solidFill>
                  <a:srgbClr val="2F2925"/>
                </a:solidFill>
                <a:latin typeface="Calibri"/>
                <a:cs typeface="Calibri"/>
              </a:rPr>
              <a:t>được</a:t>
            </a:r>
            <a:r>
              <a:rPr lang="vi-VN"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lang="vi-VN" sz="4000">
                <a:solidFill>
                  <a:srgbClr val="2F2925"/>
                </a:solidFill>
                <a:latin typeface="Calibri"/>
                <a:cs typeface="Calibri"/>
              </a:rPr>
              <a:t>cập</a:t>
            </a:r>
            <a:r>
              <a:rPr lang="vi-VN"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lang="vi-VN" sz="4000">
                <a:solidFill>
                  <a:srgbClr val="2F2925"/>
                </a:solidFill>
                <a:latin typeface="Calibri"/>
                <a:cs typeface="Calibri"/>
              </a:rPr>
              <a:t>nhật</a:t>
            </a:r>
            <a:r>
              <a:rPr lang="vi-VN" sz="4000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lang="vi-VN" sz="4000">
                <a:solidFill>
                  <a:srgbClr val="2F2925"/>
                </a:solidFill>
                <a:latin typeface="Calibri"/>
                <a:cs typeface="Calibri"/>
              </a:rPr>
              <a:t>hàng</a:t>
            </a:r>
            <a:r>
              <a:rPr lang="vi-VN"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lang="vi-VN" sz="4000">
                <a:solidFill>
                  <a:srgbClr val="2F2925"/>
                </a:solidFill>
                <a:latin typeface="Calibri"/>
                <a:cs typeface="Calibri"/>
              </a:rPr>
              <a:t>năm</a:t>
            </a:r>
            <a:r>
              <a:rPr lang="vi-VN"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lang="vi-VN" sz="4000">
                <a:solidFill>
                  <a:srgbClr val="2F2925"/>
                </a:solidFill>
                <a:latin typeface="Calibri"/>
                <a:cs typeface="Calibri"/>
              </a:rPr>
              <a:t>và</a:t>
            </a:r>
            <a:r>
              <a:rPr lang="vi-VN" sz="4000" spc="-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lang="vi-VN" sz="4000">
                <a:solidFill>
                  <a:srgbClr val="2F2925"/>
                </a:solidFill>
                <a:latin typeface="Calibri"/>
                <a:cs typeface="Calibri"/>
              </a:rPr>
              <a:t>hiện</a:t>
            </a:r>
            <a:r>
              <a:rPr lang="vi-VN" sz="4000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lang="vi-VN" sz="4000">
                <a:solidFill>
                  <a:srgbClr val="2F2925"/>
                </a:solidFill>
                <a:latin typeface="Calibri"/>
                <a:cs typeface="Calibri"/>
              </a:rPr>
              <a:t>có</a:t>
            </a:r>
            <a:r>
              <a:rPr lang="vi-VN"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lang="vi-VN" sz="4000">
                <a:solidFill>
                  <a:srgbClr val="2F2925"/>
                </a:solidFill>
                <a:latin typeface="Calibri"/>
                <a:cs typeface="Calibri"/>
              </a:rPr>
              <a:t>dữ</a:t>
            </a:r>
            <a:r>
              <a:rPr lang="vi-VN"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lang="vi-VN" sz="4000">
                <a:solidFill>
                  <a:srgbClr val="2F2925"/>
                </a:solidFill>
                <a:latin typeface="Calibri"/>
                <a:cs typeface="Calibri"/>
              </a:rPr>
              <a:t>liệu</a:t>
            </a:r>
            <a:r>
              <a:rPr lang="vi-VN"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lang="vi-VN" sz="4000">
                <a:solidFill>
                  <a:srgbClr val="2F2925"/>
                </a:solidFill>
                <a:latin typeface="Calibri"/>
                <a:cs typeface="Calibri"/>
              </a:rPr>
              <a:t>cho</a:t>
            </a:r>
            <a:r>
              <a:rPr lang="vi-VN"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lang="vi-VN" sz="4000">
                <a:solidFill>
                  <a:srgbClr val="2F2925"/>
                </a:solidFill>
                <a:latin typeface="Calibri"/>
                <a:cs typeface="Calibri"/>
              </a:rPr>
              <a:t>đến</a:t>
            </a:r>
            <a:r>
              <a:rPr lang="vi-VN"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lang="vi-VN" sz="4000">
                <a:solidFill>
                  <a:srgbClr val="2F2925"/>
                </a:solidFill>
                <a:latin typeface="Calibri"/>
                <a:cs typeface="Calibri"/>
              </a:rPr>
              <a:t>năm</a:t>
            </a:r>
            <a:r>
              <a:rPr lang="vi-VN"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lang="vi-VN" sz="4000" spc="-20">
                <a:solidFill>
                  <a:srgbClr val="2F2925"/>
                </a:solidFill>
                <a:latin typeface="Calibri"/>
                <a:cs typeface="Calibri"/>
              </a:rPr>
              <a:t>2021. </a:t>
            </a:r>
            <a:r>
              <a:rPr lang="vi-VN" sz="4000">
                <a:solidFill>
                  <a:srgbClr val="2F2925"/>
                </a:solidFill>
                <a:latin typeface="Calibri"/>
                <a:cs typeface="Calibri"/>
              </a:rPr>
              <a:t>Sử</a:t>
            </a:r>
            <a:r>
              <a:rPr lang="vi-VN"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lang="vi-VN" sz="4000">
                <a:solidFill>
                  <a:srgbClr val="2F2925"/>
                </a:solidFill>
                <a:latin typeface="Calibri"/>
                <a:cs typeface="Calibri"/>
              </a:rPr>
              <a:t>dụng</a:t>
            </a:r>
            <a:r>
              <a:rPr lang="vi-VN"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lang="vi-VN" sz="4000">
                <a:solidFill>
                  <a:srgbClr val="2F2925"/>
                </a:solidFill>
                <a:latin typeface="Calibri"/>
                <a:cs typeface="Calibri"/>
              </a:rPr>
              <a:t>thư</a:t>
            </a:r>
            <a:r>
              <a:rPr lang="vi-VN"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lang="vi-VN" sz="4000">
                <a:solidFill>
                  <a:srgbClr val="2F2925"/>
                </a:solidFill>
                <a:latin typeface="Calibri"/>
                <a:cs typeface="Calibri"/>
              </a:rPr>
              <a:t>viện</a:t>
            </a:r>
            <a:r>
              <a:rPr lang="vi-VN" sz="4000" spc="-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lang="vi-VN" sz="4000">
                <a:solidFill>
                  <a:srgbClr val="FF6600"/>
                </a:solidFill>
                <a:latin typeface="Calibri"/>
                <a:cs typeface="Calibri"/>
              </a:rPr>
              <a:t>Selenium</a:t>
            </a:r>
            <a:r>
              <a:rPr lang="vi-VN" sz="4000" spc="-55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lang="vi-VN" sz="4000">
                <a:solidFill>
                  <a:srgbClr val="2F2925"/>
                </a:solidFill>
                <a:latin typeface="Calibri"/>
                <a:cs typeface="Calibri"/>
              </a:rPr>
              <a:t>để</a:t>
            </a:r>
            <a:r>
              <a:rPr lang="vi-VN"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lang="vi-VN" sz="4000">
                <a:solidFill>
                  <a:srgbClr val="2F2925"/>
                </a:solidFill>
                <a:latin typeface="Calibri"/>
                <a:cs typeface="Calibri"/>
              </a:rPr>
              <a:t>thu</a:t>
            </a:r>
            <a:r>
              <a:rPr lang="vi-VN"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lang="vi-VN" sz="4000">
                <a:solidFill>
                  <a:srgbClr val="2F2925"/>
                </a:solidFill>
                <a:latin typeface="Calibri"/>
                <a:cs typeface="Calibri"/>
              </a:rPr>
              <a:t>thập</a:t>
            </a:r>
            <a:r>
              <a:rPr lang="vi-VN"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lang="vi-VN" sz="4000">
                <a:solidFill>
                  <a:srgbClr val="2F2925"/>
                </a:solidFill>
                <a:latin typeface="Calibri"/>
                <a:cs typeface="Calibri"/>
              </a:rPr>
              <a:t>dữ</a:t>
            </a:r>
            <a:r>
              <a:rPr lang="vi-VN"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lang="vi-VN" sz="4000" spc="-10">
                <a:solidFill>
                  <a:srgbClr val="2F2925"/>
                </a:solidFill>
                <a:latin typeface="Calibri"/>
                <a:cs typeface="Calibri"/>
              </a:rPr>
              <a:t>liệu.</a:t>
            </a:r>
            <a:endParaRPr lang="vi-VN"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9036" y="1437258"/>
            <a:ext cx="105791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b.</a:t>
            </a:r>
            <a:r>
              <a:rPr spc="-45"/>
              <a:t> </a:t>
            </a:r>
            <a:r>
              <a:t>Tiền</a:t>
            </a:r>
            <a:r>
              <a:rPr spc="-40"/>
              <a:t> </a:t>
            </a:r>
            <a:r>
              <a:t>xử</a:t>
            </a:r>
            <a:r>
              <a:rPr spc="-40"/>
              <a:t> </a:t>
            </a:r>
            <a:r>
              <a:t>lý</a:t>
            </a:r>
            <a:r>
              <a:rPr spc="-65"/>
              <a:t> </a:t>
            </a:r>
            <a:r>
              <a:t>và</a:t>
            </a:r>
            <a:r>
              <a:rPr spc="-55"/>
              <a:t> </a:t>
            </a:r>
            <a:r>
              <a:t>trả</a:t>
            </a:r>
            <a:r>
              <a:rPr spc="-50"/>
              <a:t> </a:t>
            </a:r>
            <a:r>
              <a:t>lời</a:t>
            </a:r>
            <a:r>
              <a:rPr spc="-45"/>
              <a:t> </a:t>
            </a:r>
            <a:r>
              <a:t>các</a:t>
            </a:r>
            <a:r>
              <a:rPr spc="-40"/>
              <a:t> </a:t>
            </a:r>
            <a:r>
              <a:t>câu</a:t>
            </a:r>
            <a:r>
              <a:rPr spc="-45"/>
              <a:t> </a:t>
            </a:r>
            <a:r>
              <a:rPr spc="-25"/>
              <a:t>hỏi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95559" y="4445508"/>
            <a:ext cx="6986016" cy="54772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28317" y="1986686"/>
            <a:ext cx="11588750" cy="6823709"/>
          </a:xfrm>
          <a:prstGeom prst="rect">
            <a:avLst/>
          </a:prstGeom>
        </p:spPr>
        <p:txBody>
          <a:bodyPr vert="horz" wrap="square" lIns="0" tIns="307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20"/>
              </a:spcBef>
            </a:pP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Câu</a:t>
            </a:r>
            <a:r>
              <a:rPr sz="4000" b="1" spc="-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5.</a:t>
            </a:r>
            <a:r>
              <a:rPr sz="4000" b="1" spc="-8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Mối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quan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hệ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giữa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một</a:t>
            </a:r>
            <a:r>
              <a:rPr sz="4000" b="1" spc="-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số</a:t>
            </a:r>
            <a:r>
              <a:rPr sz="4000" b="1" spc="-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nguyên</a:t>
            </a:r>
            <a:r>
              <a:rPr sz="4000" b="1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nhân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tử</a:t>
            </a:r>
            <a:r>
              <a:rPr sz="4000" b="1" spc="-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 spc="-10">
                <a:solidFill>
                  <a:srgbClr val="2F2925"/>
                </a:solidFill>
                <a:latin typeface="Calibri"/>
                <a:cs typeface="Calibri"/>
              </a:rPr>
              <a:t>vong?</a:t>
            </a:r>
            <a:endParaRPr sz="4000">
              <a:latin typeface="Calibri"/>
              <a:cs typeface="Calibri"/>
            </a:endParaRPr>
          </a:p>
          <a:p>
            <a:pPr marL="519430">
              <a:lnSpc>
                <a:spcPct val="100000"/>
              </a:lnSpc>
              <a:spcBef>
                <a:spcPts val="2315"/>
              </a:spcBef>
            </a:pPr>
            <a:r>
              <a:rPr sz="4000" i="1">
                <a:solidFill>
                  <a:srgbClr val="2F2925"/>
                </a:solidFill>
                <a:latin typeface="Calibri"/>
                <a:cs typeface="Calibri"/>
              </a:rPr>
              <a:t>Mối</a:t>
            </a:r>
            <a:r>
              <a:rPr sz="4000" i="1" spc="-8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i="1">
                <a:solidFill>
                  <a:srgbClr val="2F2925"/>
                </a:solidFill>
                <a:latin typeface="Calibri"/>
                <a:cs typeface="Calibri"/>
              </a:rPr>
              <a:t>liên</a:t>
            </a:r>
            <a:r>
              <a:rPr sz="4000" i="1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i="1">
                <a:solidFill>
                  <a:srgbClr val="2F2925"/>
                </a:solidFill>
                <a:latin typeface="Calibri"/>
                <a:cs typeface="Calibri"/>
              </a:rPr>
              <a:t>hệ</a:t>
            </a:r>
            <a:r>
              <a:rPr sz="4000" i="1" spc="-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i="1">
                <a:solidFill>
                  <a:srgbClr val="2F2925"/>
                </a:solidFill>
                <a:latin typeface="Calibri"/>
                <a:cs typeface="Calibri"/>
              </a:rPr>
              <a:t>giữa</a:t>
            </a:r>
            <a:r>
              <a:rPr sz="4000" i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i="1">
                <a:solidFill>
                  <a:srgbClr val="2F2925"/>
                </a:solidFill>
                <a:latin typeface="Calibri"/>
                <a:cs typeface="Calibri"/>
              </a:rPr>
              <a:t>bệnh</a:t>
            </a:r>
            <a:r>
              <a:rPr sz="4000" i="1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i="1">
                <a:solidFill>
                  <a:srgbClr val="2F2925"/>
                </a:solidFill>
                <a:latin typeface="Calibri"/>
                <a:cs typeface="Calibri"/>
              </a:rPr>
              <a:t>sốt</a:t>
            </a:r>
            <a:r>
              <a:rPr sz="4000" i="1" spc="-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i="1">
                <a:solidFill>
                  <a:srgbClr val="2F2925"/>
                </a:solidFill>
                <a:latin typeface="Calibri"/>
                <a:cs typeface="Calibri"/>
              </a:rPr>
              <a:t>xuất</a:t>
            </a:r>
            <a:r>
              <a:rPr sz="4000" i="1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i="1">
                <a:solidFill>
                  <a:srgbClr val="2F2925"/>
                </a:solidFill>
                <a:latin typeface="Calibri"/>
                <a:cs typeface="Calibri"/>
              </a:rPr>
              <a:t>huyết</a:t>
            </a:r>
            <a:r>
              <a:rPr sz="4000" i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i="1">
                <a:solidFill>
                  <a:srgbClr val="2F2925"/>
                </a:solidFill>
                <a:latin typeface="Calibri"/>
                <a:cs typeface="Calibri"/>
              </a:rPr>
              <a:t>và</a:t>
            </a:r>
            <a:r>
              <a:rPr sz="4000" i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i="1">
                <a:solidFill>
                  <a:srgbClr val="2F2925"/>
                </a:solidFill>
                <a:latin typeface="Calibri"/>
                <a:cs typeface="Calibri"/>
              </a:rPr>
              <a:t>sốt</a:t>
            </a:r>
            <a:r>
              <a:rPr sz="4000" i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i="1" spc="-20">
                <a:solidFill>
                  <a:srgbClr val="2F2925"/>
                </a:solidFill>
                <a:latin typeface="Calibri"/>
                <a:cs typeface="Calibri"/>
              </a:rPr>
              <a:t>rét?</a:t>
            </a:r>
            <a:endParaRPr sz="4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5"/>
              </a:spcBef>
            </a:pPr>
            <a:endParaRPr sz="4000">
              <a:latin typeface="Calibri"/>
              <a:cs typeface="Calibri"/>
            </a:endParaRPr>
          </a:p>
          <a:p>
            <a:pPr marL="807720" marR="3597910" algn="just">
              <a:lnSpc>
                <a:spcPct val="100000"/>
              </a:lnSpc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Ta</a:t>
            </a:r>
            <a:r>
              <a:rPr sz="4000" spc="60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biết</a:t>
            </a:r>
            <a:r>
              <a:rPr sz="4000" spc="59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rằng</a:t>
            </a:r>
            <a:r>
              <a:rPr sz="4000" spc="6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bệnh</a:t>
            </a:r>
            <a:r>
              <a:rPr sz="4000" spc="60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sốt</a:t>
            </a:r>
            <a:r>
              <a:rPr sz="4000" spc="6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xuất</a:t>
            </a:r>
            <a:r>
              <a:rPr sz="4000" spc="59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huyết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(Dengue) và</a:t>
            </a:r>
            <a:r>
              <a:rPr sz="4000" spc="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bệnh sốt</a:t>
            </a:r>
            <a:r>
              <a:rPr sz="4000" spc="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rét</a:t>
            </a:r>
            <a:r>
              <a:rPr sz="4000" spc="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(Malaria)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đều</a:t>
            </a:r>
            <a:r>
              <a:rPr sz="4000" spc="2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là</a:t>
            </a:r>
            <a:r>
              <a:rPr sz="4000" spc="254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hai</a:t>
            </a:r>
            <a:r>
              <a:rPr sz="4000" spc="2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loại</a:t>
            </a:r>
            <a:r>
              <a:rPr sz="4000" spc="2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bệnh</a:t>
            </a:r>
            <a:r>
              <a:rPr sz="4000" spc="2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truyền</a:t>
            </a:r>
            <a:r>
              <a:rPr sz="4000" spc="2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nhiễm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phổ</a:t>
            </a:r>
            <a:r>
              <a:rPr sz="4000" spc="5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biến</a:t>
            </a:r>
            <a:r>
              <a:rPr sz="4000" spc="5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ở</a:t>
            </a:r>
            <a:r>
              <a:rPr sz="4000" spc="5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vùng</a:t>
            </a:r>
            <a:r>
              <a:rPr sz="4000" spc="5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nhiệt</a:t>
            </a:r>
            <a:r>
              <a:rPr sz="4000" spc="5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đới</a:t>
            </a:r>
            <a:r>
              <a:rPr sz="4000" spc="5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và</a:t>
            </a:r>
            <a:r>
              <a:rPr sz="4000" spc="5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lây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truyền</a:t>
            </a:r>
            <a:r>
              <a:rPr sz="4000" spc="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bởi</a:t>
            </a:r>
            <a:r>
              <a:rPr sz="4000" spc="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muỗi.</a:t>
            </a:r>
            <a:r>
              <a:rPr sz="4000" spc="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Vậy</a:t>
            </a:r>
            <a:r>
              <a:rPr sz="4000" spc="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dịch</a:t>
            </a:r>
            <a:r>
              <a:rPr sz="4000" spc="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sốt</a:t>
            </a:r>
            <a:r>
              <a:rPr sz="4000" spc="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xuất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huyết</a:t>
            </a:r>
            <a:r>
              <a:rPr sz="4000" spc="2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và</a:t>
            </a:r>
            <a:r>
              <a:rPr sz="4000" spc="2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sốt</a:t>
            </a:r>
            <a:r>
              <a:rPr sz="4000" spc="2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rét</a:t>
            </a:r>
            <a:r>
              <a:rPr sz="4000" spc="2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có</a:t>
            </a:r>
            <a:r>
              <a:rPr sz="4000" spc="2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đồng</a:t>
            </a:r>
            <a:r>
              <a:rPr sz="4000" spc="2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hành</a:t>
            </a:r>
            <a:r>
              <a:rPr sz="4000" spc="2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với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nhau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không?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50</a:t>
            </a:fld>
            <a:endParaRPr spc="-25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9036" y="1437258"/>
            <a:ext cx="105791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b.</a:t>
            </a:r>
            <a:r>
              <a:rPr spc="-45"/>
              <a:t> </a:t>
            </a:r>
            <a:r>
              <a:t>Tiền</a:t>
            </a:r>
            <a:r>
              <a:rPr spc="-40"/>
              <a:t> </a:t>
            </a:r>
            <a:r>
              <a:t>xử</a:t>
            </a:r>
            <a:r>
              <a:rPr spc="-40"/>
              <a:t> </a:t>
            </a:r>
            <a:r>
              <a:t>lý</a:t>
            </a:r>
            <a:r>
              <a:rPr spc="-65"/>
              <a:t> </a:t>
            </a:r>
            <a:r>
              <a:t>và</a:t>
            </a:r>
            <a:r>
              <a:rPr spc="-55"/>
              <a:t> </a:t>
            </a:r>
            <a:r>
              <a:t>trả</a:t>
            </a:r>
            <a:r>
              <a:rPr spc="-50"/>
              <a:t> </a:t>
            </a:r>
            <a:r>
              <a:t>lời</a:t>
            </a:r>
            <a:r>
              <a:rPr spc="-45"/>
              <a:t> </a:t>
            </a:r>
            <a:r>
              <a:t>các</a:t>
            </a:r>
            <a:r>
              <a:rPr spc="-40"/>
              <a:t> </a:t>
            </a:r>
            <a:r>
              <a:t>câu</a:t>
            </a:r>
            <a:r>
              <a:rPr spc="-45"/>
              <a:t> </a:t>
            </a:r>
            <a:r>
              <a:rPr spc="-25"/>
              <a:t>hỏi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551400" y="9461093"/>
            <a:ext cx="4368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5">
                <a:solidFill>
                  <a:srgbClr val="8E8D8D"/>
                </a:solidFill>
                <a:latin typeface="Calibri"/>
                <a:cs typeface="Calibri"/>
              </a:rPr>
              <a:t>51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95559" y="4445508"/>
            <a:ext cx="6986016" cy="547725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323845" y="4374896"/>
            <a:ext cx="7198359" cy="551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4000">
                <a:solidFill>
                  <a:srgbClr val="2F2925"/>
                </a:solidFill>
                <a:latin typeface="Wingdings"/>
                <a:cs typeface="Wingdings"/>
              </a:rPr>
              <a:t></a:t>
            </a:r>
            <a:r>
              <a:rPr sz="4000" spc="715">
                <a:solidFill>
                  <a:srgbClr val="2F2925"/>
                </a:solidFill>
                <a:latin typeface="Times New Roman"/>
                <a:cs typeface="Times New Roman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Quan</a:t>
            </a:r>
            <a:r>
              <a:rPr sz="4000" spc="8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sát</a:t>
            </a:r>
            <a:r>
              <a:rPr sz="4000" spc="8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đồ</a:t>
            </a:r>
            <a:r>
              <a:rPr sz="4000" spc="819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thị,</a:t>
            </a:r>
            <a:r>
              <a:rPr sz="4000" spc="79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chúng</a:t>
            </a:r>
            <a:r>
              <a:rPr sz="4000" spc="80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ta</a:t>
            </a:r>
            <a:r>
              <a:rPr sz="4000" spc="8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sẽ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thấy</a:t>
            </a:r>
            <a:r>
              <a:rPr sz="4000" spc="270">
                <a:solidFill>
                  <a:srgbClr val="2F2925"/>
                </a:solidFill>
                <a:latin typeface="Calibri"/>
                <a:cs typeface="Calibri"/>
              </a:rPr>
              <a:t> 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sốt</a:t>
            </a:r>
            <a:r>
              <a:rPr sz="4000" spc="280">
                <a:solidFill>
                  <a:srgbClr val="2F2925"/>
                </a:solidFill>
                <a:latin typeface="Calibri"/>
                <a:cs typeface="Calibri"/>
              </a:rPr>
              <a:t> 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rét</a:t>
            </a:r>
            <a:r>
              <a:rPr sz="4000" spc="265">
                <a:solidFill>
                  <a:srgbClr val="2F2925"/>
                </a:solidFill>
                <a:latin typeface="Calibri"/>
                <a:cs typeface="Calibri"/>
              </a:rPr>
              <a:t> 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và</a:t>
            </a:r>
            <a:r>
              <a:rPr sz="4000" spc="275">
                <a:solidFill>
                  <a:srgbClr val="2F2925"/>
                </a:solidFill>
                <a:latin typeface="Calibri"/>
                <a:cs typeface="Calibri"/>
              </a:rPr>
              <a:t> 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sốt</a:t>
            </a:r>
            <a:r>
              <a:rPr sz="4000" spc="275">
                <a:solidFill>
                  <a:srgbClr val="2F2925"/>
                </a:solidFill>
                <a:latin typeface="Calibri"/>
                <a:cs typeface="Calibri"/>
              </a:rPr>
              <a:t> 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xuất</a:t>
            </a:r>
            <a:r>
              <a:rPr sz="4000" spc="270">
                <a:solidFill>
                  <a:srgbClr val="2F2925"/>
                </a:solidFill>
                <a:latin typeface="Calibri"/>
                <a:cs typeface="Calibri"/>
              </a:rPr>
              <a:t>  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huyết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thường</a:t>
            </a:r>
            <a:r>
              <a:rPr sz="4000" spc="4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không</a:t>
            </a:r>
            <a:r>
              <a:rPr sz="4000" spc="4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xuất</a:t>
            </a:r>
            <a:r>
              <a:rPr sz="4000" spc="48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hiện</a:t>
            </a:r>
            <a:r>
              <a:rPr sz="4000" spc="4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cùng</a:t>
            </a:r>
            <a:r>
              <a:rPr sz="4000" spc="4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với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nhau,</a:t>
            </a:r>
            <a:r>
              <a:rPr sz="4000" spc="3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khi</a:t>
            </a:r>
            <a:r>
              <a:rPr sz="4000" spc="3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sốt</a:t>
            </a:r>
            <a:r>
              <a:rPr sz="4000" spc="3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rét</a:t>
            </a:r>
            <a:r>
              <a:rPr sz="4000" spc="3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tăng</a:t>
            </a:r>
            <a:r>
              <a:rPr sz="4000" spc="3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thì</a:t>
            </a:r>
            <a:r>
              <a:rPr sz="4000" spc="3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sốt</a:t>
            </a:r>
            <a:r>
              <a:rPr sz="4000" spc="3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xuất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huyết</a:t>
            </a:r>
            <a:r>
              <a:rPr sz="4000" spc="1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giảm</a:t>
            </a:r>
            <a:r>
              <a:rPr sz="4000" spc="1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và</a:t>
            </a:r>
            <a:r>
              <a:rPr sz="4000" spc="1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ngược</a:t>
            </a:r>
            <a:r>
              <a:rPr sz="4000" spc="1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lại.</a:t>
            </a:r>
            <a:r>
              <a:rPr sz="4000" spc="1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Như</a:t>
            </a:r>
            <a:r>
              <a:rPr sz="4000" spc="1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vậy,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khi</a:t>
            </a:r>
            <a:r>
              <a:rPr sz="4000" spc="7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một</a:t>
            </a:r>
            <a:r>
              <a:rPr sz="4000" spc="78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trong</a:t>
            </a:r>
            <a:r>
              <a:rPr sz="4000" spc="7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hai</a:t>
            </a:r>
            <a:r>
              <a:rPr sz="4000" spc="7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dịch</a:t>
            </a:r>
            <a:r>
              <a:rPr sz="4000" spc="7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bệnh</a:t>
            </a:r>
            <a:r>
              <a:rPr sz="4000" spc="7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này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xảy</a:t>
            </a:r>
            <a:r>
              <a:rPr sz="4000" spc="48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ra</a:t>
            </a:r>
            <a:r>
              <a:rPr sz="4000" spc="49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thì</a:t>
            </a:r>
            <a:r>
              <a:rPr sz="4000" spc="4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chúng</a:t>
            </a:r>
            <a:r>
              <a:rPr sz="4000" spc="459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ta</a:t>
            </a:r>
            <a:r>
              <a:rPr sz="4000" spc="484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nên</a:t>
            </a:r>
            <a:r>
              <a:rPr sz="4000" spc="484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tập</a:t>
            </a:r>
            <a:r>
              <a:rPr sz="4000" spc="4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trung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xử</a:t>
            </a:r>
            <a:r>
              <a:rPr sz="4000" spc="28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lý</a:t>
            </a:r>
            <a:r>
              <a:rPr sz="4000" spc="28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dịch</a:t>
            </a:r>
            <a:r>
              <a:rPr sz="4000" spc="28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bệnh</a:t>
            </a:r>
            <a:r>
              <a:rPr sz="4000" spc="2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đó,</a:t>
            </a:r>
            <a:r>
              <a:rPr sz="4000" spc="28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tránh</a:t>
            </a:r>
            <a:r>
              <a:rPr sz="4000" spc="30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dàn</a:t>
            </a:r>
            <a:r>
              <a:rPr sz="4000" spc="29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trải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nguồn</a:t>
            </a:r>
            <a:r>
              <a:rPr sz="4000" spc="-114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lực.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28317" y="1986686"/>
            <a:ext cx="11588750" cy="1833880"/>
          </a:xfrm>
          <a:prstGeom prst="rect">
            <a:avLst/>
          </a:prstGeom>
        </p:spPr>
        <p:txBody>
          <a:bodyPr vert="horz" wrap="square" lIns="0" tIns="307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20"/>
              </a:spcBef>
            </a:pP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Câu</a:t>
            </a:r>
            <a:r>
              <a:rPr sz="4000" b="1" spc="-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5.</a:t>
            </a:r>
            <a:r>
              <a:rPr sz="4000" b="1" spc="-8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Mối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quan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hệ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giữa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một</a:t>
            </a:r>
            <a:r>
              <a:rPr sz="4000" b="1" spc="-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số</a:t>
            </a:r>
            <a:r>
              <a:rPr sz="4000" b="1" spc="-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nguyên</a:t>
            </a:r>
            <a:r>
              <a:rPr sz="4000" b="1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nhân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tử</a:t>
            </a:r>
            <a:r>
              <a:rPr sz="4000" b="1" spc="-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 spc="-10">
                <a:solidFill>
                  <a:srgbClr val="2F2925"/>
                </a:solidFill>
                <a:latin typeface="Calibri"/>
                <a:cs typeface="Calibri"/>
              </a:rPr>
              <a:t>vong?</a:t>
            </a:r>
            <a:endParaRPr sz="4000">
              <a:latin typeface="Calibri"/>
              <a:cs typeface="Calibri"/>
            </a:endParaRPr>
          </a:p>
          <a:p>
            <a:pPr marL="519430">
              <a:lnSpc>
                <a:spcPct val="100000"/>
              </a:lnSpc>
              <a:spcBef>
                <a:spcPts val="2315"/>
              </a:spcBef>
            </a:pPr>
            <a:r>
              <a:rPr sz="4000" i="1">
                <a:solidFill>
                  <a:srgbClr val="2F2925"/>
                </a:solidFill>
                <a:latin typeface="Calibri"/>
                <a:cs typeface="Calibri"/>
              </a:rPr>
              <a:t>Mối</a:t>
            </a:r>
            <a:r>
              <a:rPr sz="4000" i="1" spc="-8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i="1">
                <a:solidFill>
                  <a:srgbClr val="2F2925"/>
                </a:solidFill>
                <a:latin typeface="Calibri"/>
                <a:cs typeface="Calibri"/>
              </a:rPr>
              <a:t>liên</a:t>
            </a:r>
            <a:r>
              <a:rPr sz="4000" i="1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i="1">
                <a:solidFill>
                  <a:srgbClr val="2F2925"/>
                </a:solidFill>
                <a:latin typeface="Calibri"/>
                <a:cs typeface="Calibri"/>
              </a:rPr>
              <a:t>hệ</a:t>
            </a:r>
            <a:r>
              <a:rPr sz="4000" i="1" spc="-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i="1">
                <a:solidFill>
                  <a:srgbClr val="2F2925"/>
                </a:solidFill>
                <a:latin typeface="Calibri"/>
                <a:cs typeface="Calibri"/>
              </a:rPr>
              <a:t>giữa</a:t>
            </a:r>
            <a:r>
              <a:rPr sz="4000" i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i="1">
                <a:solidFill>
                  <a:srgbClr val="2F2925"/>
                </a:solidFill>
                <a:latin typeface="Calibri"/>
                <a:cs typeface="Calibri"/>
              </a:rPr>
              <a:t>bệnh</a:t>
            </a:r>
            <a:r>
              <a:rPr sz="4000" i="1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i="1">
                <a:solidFill>
                  <a:srgbClr val="2F2925"/>
                </a:solidFill>
                <a:latin typeface="Calibri"/>
                <a:cs typeface="Calibri"/>
              </a:rPr>
              <a:t>sốt</a:t>
            </a:r>
            <a:r>
              <a:rPr sz="4000" i="1" spc="-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i="1">
                <a:solidFill>
                  <a:srgbClr val="2F2925"/>
                </a:solidFill>
                <a:latin typeface="Calibri"/>
                <a:cs typeface="Calibri"/>
              </a:rPr>
              <a:t>xuất</a:t>
            </a:r>
            <a:r>
              <a:rPr sz="4000" i="1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i="1">
                <a:solidFill>
                  <a:srgbClr val="2F2925"/>
                </a:solidFill>
                <a:latin typeface="Calibri"/>
                <a:cs typeface="Calibri"/>
              </a:rPr>
              <a:t>huyết</a:t>
            </a:r>
            <a:r>
              <a:rPr sz="4000" i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i="1">
                <a:solidFill>
                  <a:srgbClr val="2F2925"/>
                </a:solidFill>
                <a:latin typeface="Calibri"/>
                <a:cs typeface="Calibri"/>
              </a:rPr>
              <a:t>và</a:t>
            </a:r>
            <a:r>
              <a:rPr sz="4000" i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i="1">
                <a:solidFill>
                  <a:srgbClr val="2F2925"/>
                </a:solidFill>
                <a:latin typeface="Calibri"/>
                <a:cs typeface="Calibri"/>
              </a:rPr>
              <a:t>sốt</a:t>
            </a:r>
            <a:r>
              <a:rPr sz="4000" i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i="1" spc="-20">
                <a:solidFill>
                  <a:srgbClr val="2F2925"/>
                </a:solidFill>
                <a:latin typeface="Calibri"/>
                <a:cs typeface="Calibri"/>
              </a:rPr>
              <a:t>rét?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9036" y="1437258"/>
            <a:ext cx="105791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b.</a:t>
            </a:r>
            <a:r>
              <a:rPr spc="-45"/>
              <a:t> </a:t>
            </a:r>
            <a:r>
              <a:t>Tiền</a:t>
            </a:r>
            <a:r>
              <a:rPr spc="-40"/>
              <a:t> </a:t>
            </a:r>
            <a:r>
              <a:t>xử</a:t>
            </a:r>
            <a:r>
              <a:rPr spc="-40"/>
              <a:t> </a:t>
            </a:r>
            <a:r>
              <a:t>lý</a:t>
            </a:r>
            <a:r>
              <a:rPr spc="-65"/>
              <a:t> </a:t>
            </a:r>
            <a:r>
              <a:t>và</a:t>
            </a:r>
            <a:r>
              <a:rPr spc="-55"/>
              <a:t> </a:t>
            </a:r>
            <a:r>
              <a:t>trả</a:t>
            </a:r>
            <a:r>
              <a:rPr spc="-50"/>
              <a:t> </a:t>
            </a:r>
            <a:r>
              <a:t>lời</a:t>
            </a:r>
            <a:r>
              <a:rPr spc="-45"/>
              <a:t> </a:t>
            </a:r>
            <a:r>
              <a:t>các</a:t>
            </a:r>
            <a:r>
              <a:rPr spc="-40"/>
              <a:t> </a:t>
            </a:r>
            <a:r>
              <a:t>câu</a:t>
            </a:r>
            <a:r>
              <a:rPr spc="-45"/>
              <a:t> </a:t>
            </a:r>
            <a:r>
              <a:rPr spc="-25"/>
              <a:t>hỏi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95559" y="4395215"/>
            <a:ext cx="6986016" cy="539343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28317" y="1986686"/>
            <a:ext cx="13209905" cy="6807200"/>
          </a:xfrm>
          <a:prstGeom prst="rect">
            <a:avLst/>
          </a:prstGeom>
        </p:spPr>
        <p:txBody>
          <a:bodyPr vert="horz" wrap="square" lIns="0" tIns="307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20"/>
              </a:spcBef>
            </a:pP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Câu</a:t>
            </a:r>
            <a:r>
              <a:rPr sz="4000" b="1" spc="-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5.</a:t>
            </a:r>
            <a:r>
              <a:rPr sz="4000" b="1" spc="-8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Mối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quan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hệ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giữa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một</a:t>
            </a:r>
            <a:r>
              <a:rPr sz="4000" b="1" spc="-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số</a:t>
            </a:r>
            <a:r>
              <a:rPr sz="4000" b="1" spc="-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nguyên</a:t>
            </a:r>
            <a:r>
              <a:rPr sz="4000" b="1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nhân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tử</a:t>
            </a:r>
            <a:r>
              <a:rPr sz="4000" b="1" spc="-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 spc="-10">
                <a:solidFill>
                  <a:srgbClr val="2F2925"/>
                </a:solidFill>
                <a:latin typeface="Calibri"/>
                <a:cs typeface="Calibri"/>
              </a:rPr>
              <a:t>vong?</a:t>
            </a:r>
            <a:endParaRPr sz="4000">
              <a:latin typeface="Calibri"/>
              <a:cs typeface="Calibri"/>
            </a:endParaRPr>
          </a:p>
          <a:p>
            <a:pPr marL="519430">
              <a:lnSpc>
                <a:spcPct val="100000"/>
              </a:lnSpc>
              <a:spcBef>
                <a:spcPts val="2315"/>
              </a:spcBef>
            </a:pPr>
            <a:r>
              <a:rPr sz="4000" i="1">
                <a:solidFill>
                  <a:srgbClr val="2F2925"/>
                </a:solidFill>
                <a:latin typeface="Calibri"/>
                <a:cs typeface="Calibri"/>
              </a:rPr>
              <a:t>Mối</a:t>
            </a:r>
            <a:r>
              <a:rPr sz="4000" i="1" spc="-9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i="1">
                <a:solidFill>
                  <a:srgbClr val="2F2925"/>
                </a:solidFill>
                <a:latin typeface="Calibri"/>
                <a:cs typeface="Calibri"/>
              </a:rPr>
              <a:t>liên</a:t>
            </a:r>
            <a:r>
              <a:rPr sz="4000" i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i="1">
                <a:solidFill>
                  <a:srgbClr val="2F2925"/>
                </a:solidFill>
                <a:latin typeface="Calibri"/>
                <a:cs typeface="Calibri"/>
              </a:rPr>
              <a:t>hệ</a:t>
            </a:r>
            <a:r>
              <a:rPr sz="4000" i="1" spc="-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i="1">
                <a:solidFill>
                  <a:srgbClr val="2F2925"/>
                </a:solidFill>
                <a:latin typeface="Calibri"/>
                <a:cs typeface="Calibri"/>
              </a:rPr>
              <a:t>giữa</a:t>
            </a:r>
            <a:r>
              <a:rPr sz="4000" i="1" spc="-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i="1">
                <a:solidFill>
                  <a:srgbClr val="2F2925"/>
                </a:solidFill>
                <a:latin typeface="Calibri"/>
                <a:cs typeface="Calibri"/>
              </a:rPr>
              <a:t>bệnh</a:t>
            </a:r>
            <a:r>
              <a:rPr sz="4000" i="1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i="1">
                <a:solidFill>
                  <a:srgbClr val="2F2925"/>
                </a:solidFill>
                <a:latin typeface="Calibri"/>
                <a:cs typeface="Calibri"/>
              </a:rPr>
              <a:t>bạch</a:t>
            </a:r>
            <a:r>
              <a:rPr sz="4000" i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i="1">
                <a:solidFill>
                  <a:srgbClr val="2F2925"/>
                </a:solidFill>
                <a:latin typeface="Calibri"/>
                <a:cs typeface="Calibri"/>
              </a:rPr>
              <a:t>cầu</a:t>
            </a:r>
            <a:r>
              <a:rPr sz="4000" i="1" spc="-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i="1">
                <a:solidFill>
                  <a:srgbClr val="2F2925"/>
                </a:solidFill>
                <a:latin typeface="Calibri"/>
                <a:cs typeface="Calibri"/>
              </a:rPr>
              <a:t>và</a:t>
            </a:r>
            <a:r>
              <a:rPr sz="4000" i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i="1">
                <a:solidFill>
                  <a:srgbClr val="2F2925"/>
                </a:solidFill>
                <a:latin typeface="Calibri"/>
                <a:cs typeface="Calibri"/>
              </a:rPr>
              <a:t>ung</a:t>
            </a:r>
            <a:r>
              <a:rPr sz="4000" i="1" spc="-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i="1">
                <a:solidFill>
                  <a:srgbClr val="2F2925"/>
                </a:solidFill>
                <a:latin typeface="Calibri"/>
                <a:cs typeface="Calibri"/>
              </a:rPr>
              <a:t>thư</a:t>
            </a:r>
            <a:r>
              <a:rPr sz="4000" i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i="1">
                <a:solidFill>
                  <a:srgbClr val="2F2925"/>
                </a:solidFill>
                <a:latin typeface="Calibri"/>
                <a:cs typeface="Calibri"/>
              </a:rPr>
              <a:t>não/hệ</a:t>
            </a:r>
            <a:r>
              <a:rPr sz="4000" i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i="1">
                <a:solidFill>
                  <a:srgbClr val="2F2925"/>
                </a:solidFill>
                <a:latin typeface="Calibri"/>
                <a:cs typeface="Calibri"/>
              </a:rPr>
              <a:t>thần</a:t>
            </a:r>
            <a:r>
              <a:rPr sz="4000" i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i="1" spc="-10">
                <a:solidFill>
                  <a:srgbClr val="2F2925"/>
                </a:solidFill>
                <a:latin typeface="Calibri"/>
                <a:cs typeface="Calibri"/>
              </a:rPr>
              <a:t>kinh?</a:t>
            </a:r>
            <a:endParaRPr sz="4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35"/>
              </a:spcBef>
            </a:pPr>
            <a:endParaRPr sz="4000">
              <a:latin typeface="Calibri"/>
              <a:cs typeface="Calibri"/>
            </a:endParaRPr>
          </a:p>
          <a:p>
            <a:pPr marL="807720" marR="5220970" indent="914400" algn="just">
              <a:lnSpc>
                <a:spcPct val="100099"/>
              </a:lnSpc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Bệnh</a:t>
            </a:r>
            <a:r>
              <a:rPr sz="4000" spc="90">
                <a:solidFill>
                  <a:srgbClr val="2F2925"/>
                </a:solidFill>
                <a:latin typeface="Calibri"/>
                <a:cs typeface="Calibri"/>
              </a:rPr>
              <a:t> 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bạch</a:t>
            </a:r>
            <a:r>
              <a:rPr sz="4000" spc="95">
                <a:solidFill>
                  <a:srgbClr val="2F2925"/>
                </a:solidFill>
                <a:latin typeface="Calibri"/>
                <a:cs typeface="Calibri"/>
              </a:rPr>
              <a:t> 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cầu</a:t>
            </a:r>
            <a:r>
              <a:rPr sz="4000" spc="85">
                <a:solidFill>
                  <a:srgbClr val="2F2925"/>
                </a:solidFill>
                <a:latin typeface="Calibri"/>
                <a:cs typeface="Calibri"/>
              </a:rPr>
              <a:t> 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cũng</a:t>
            </a:r>
            <a:r>
              <a:rPr sz="4000" spc="85">
                <a:solidFill>
                  <a:srgbClr val="2F2925"/>
                </a:solidFill>
                <a:latin typeface="Calibri"/>
                <a:cs typeface="Calibri"/>
              </a:rPr>
              <a:t> 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là</a:t>
            </a:r>
            <a:r>
              <a:rPr sz="4000" spc="90">
                <a:solidFill>
                  <a:srgbClr val="2F2925"/>
                </a:solidFill>
                <a:latin typeface="Calibri"/>
                <a:cs typeface="Calibri"/>
              </a:rPr>
              <a:t>  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một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loại</a:t>
            </a:r>
            <a:r>
              <a:rPr sz="4000" spc="38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ung</a:t>
            </a:r>
            <a:r>
              <a:rPr sz="4000" spc="38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thư</a:t>
            </a:r>
            <a:r>
              <a:rPr sz="4000" spc="39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và</a:t>
            </a:r>
            <a:r>
              <a:rPr sz="4000" spc="39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biểu</a:t>
            </a:r>
            <a:r>
              <a:rPr sz="4000" spc="38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đồ</a:t>
            </a:r>
            <a:r>
              <a:rPr sz="4000" spc="39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cho</a:t>
            </a:r>
            <a:r>
              <a:rPr sz="4000" spc="39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bệnh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bạch</a:t>
            </a:r>
            <a:r>
              <a:rPr sz="4000" spc="69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có</a:t>
            </a:r>
            <a:r>
              <a:rPr sz="4000" spc="70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xu</a:t>
            </a:r>
            <a:r>
              <a:rPr sz="4000" spc="68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hướng</a:t>
            </a:r>
            <a:r>
              <a:rPr sz="4000" spc="70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tăng</a:t>
            </a:r>
            <a:r>
              <a:rPr sz="4000" spc="68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khi</a:t>
            </a:r>
            <a:r>
              <a:rPr sz="4000" spc="6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bệnh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ung</a:t>
            </a:r>
            <a:r>
              <a:rPr sz="4000" spc="1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thư</a:t>
            </a:r>
            <a:r>
              <a:rPr sz="4000" spc="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não/hệ</a:t>
            </a:r>
            <a:r>
              <a:rPr sz="4000" spc="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thần</a:t>
            </a:r>
            <a:r>
              <a:rPr sz="4000" spc="1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kinh</a:t>
            </a:r>
            <a:r>
              <a:rPr sz="4000" spc="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tăng.</a:t>
            </a:r>
            <a:r>
              <a:rPr sz="4000" spc="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Có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thể</a:t>
            </a:r>
            <a:r>
              <a:rPr sz="4000" spc="170">
                <a:solidFill>
                  <a:srgbClr val="2F2925"/>
                </a:solidFill>
                <a:latin typeface="Calibri"/>
                <a:cs typeface="Calibri"/>
              </a:rPr>
              <a:t> 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thấy</a:t>
            </a:r>
            <a:r>
              <a:rPr sz="4000" spc="175">
                <a:solidFill>
                  <a:srgbClr val="2F2925"/>
                </a:solidFill>
                <a:latin typeface="Calibri"/>
                <a:cs typeface="Calibri"/>
              </a:rPr>
              <a:t> 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các</a:t>
            </a:r>
            <a:r>
              <a:rPr sz="4000" spc="170">
                <a:solidFill>
                  <a:srgbClr val="2F2925"/>
                </a:solidFill>
                <a:latin typeface="Calibri"/>
                <a:cs typeface="Calibri"/>
              </a:rPr>
              <a:t> 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bệnh</a:t>
            </a:r>
            <a:r>
              <a:rPr sz="4000" spc="170">
                <a:solidFill>
                  <a:srgbClr val="2F2925"/>
                </a:solidFill>
                <a:latin typeface="Calibri"/>
                <a:cs typeface="Calibri"/>
              </a:rPr>
              <a:t> 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ung</a:t>
            </a:r>
            <a:r>
              <a:rPr sz="4000" spc="175">
                <a:solidFill>
                  <a:srgbClr val="2F2925"/>
                </a:solidFill>
                <a:latin typeface="Calibri"/>
                <a:cs typeface="Calibri"/>
              </a:rPr>
              <a:t> 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thư</a:t>
            </a:r>
            <a:r>
              <a:rPr sz="4000" spc="175">
                <a:solidFill>
                  <a:srgbClr val="2F2925"/>
                </a:solidFill>
                <a:latin typeface="Calibri"/>
                <a:cs typeface="Calibri"/>
              </a:rPr>
              <a:t>  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nói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chung</a:t>
            </a:r>
            <a:r>
              <a:rPr sz="4000" spc="19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có</a:t>
            </a:r>
            <a:r>
              <a:rPr sz="4000" spc="2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xu</a:t>
            </a:r>
            <a:r>
              <a:rPr sz="4000" spc="204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hướng</a:t>
            </a:r>
            <a:r>
              <a:rPr sz="4000" spc="21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liên</a:t>
            </a:r>
            <a:r>
              <a:rPr sz="4000" spc="2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quan</a:t>
            </a:r>
            <a:r>
              <a:rPr sz="4000" spc="20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chặt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chẽ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với</a:t>
            </a:r>
            <a:r>
              <a:rPr sz="4000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nhau.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52</a:t>
            </a:fld>
            <a:endParaRPr spc="-25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9036" y="1437258"/>
            <a:ext cx="105791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b.</a:t>
            </a:r>
            <a:r>
              <a:rPr spc="-45"/>
              <a:t> </a:t>
            </a:r>
            <a:r>
              <a:t>Tiền</a:t>
            </a:r>
            <a:r>
              <a:rPr spc="-40"/>
              <a:t> </a:t>
            </a:r>
            <a:r>
              <a:t>xử</a:t>
            </a:r>
            <a:r>
              <a:rPr spc="-40"/>
              <a:t> </a:t>
            </a:r>
            <a:r>
              <a:t>lý</a:t>
            </a:r>
            <a:r>
              <a:rPr spc="-65"/>
              <a:t> </a:t>
            </a:r>
            <a:r>
              <a:t>và</a:t>
            </a:r>
            <a:r>
              <a:rPr spc="-55"/>
              <a:t> </a:t>
            </a:r>
            <a:r>
              <a:t>trả</a:t>
            </a:r>
            <a:r>
              <a:rPr spc="-50"/>
              <a:t> </a:t>
            </a:r>
            <a:r>
              <a:t>lời</a:t>
            </a:r>
            <a:r>
              <a:rPr spc="-45"/>
              <a:t> </a:t>
            </a:r>
            <a:r>
              <a:t>các</a:t>
            </a:r>
            <a:r>
              <a:rPr spc="-40"/>
              <a:t> </a:t>
            </a:r>
            <a:r>
              <a:t>câu</a:t>
            </a:r>
            <a:r>
              <a:rPr spc="-45"/>
              <a:t> </a:t>
            </a:r>
            <a:r>
              <a:rPr spc="-25"/>
              <a:t>hỏi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53</a:t>
            </a:fld>
            <a:endParaRPr spc="-25"/>
          </a:p>
        </p:txBody>
      </p:sp>
      <p:sp>
        <p:nvSpPr>
          <p:cNvPr id="3" name="object 3"/>
          <p:cNvSpPr txBox="1"/>
          <p:nvPr/>
        </p:nvSpPr>
        <p:spPr>
          <a:xfrm>
            <a:off x="1528317" y="2064156"/>
            <a:ext cx="15625444" cy="6556375"/>
          </a:xfrm>
          <a:prstGeom prst="rect">
            <a:avLst/>
          </a:prstGeom>
        </p:spPr>
        <p:txBody>
          <a:bodyPr vert="horz" wrap="square" lIns="0" tIns="22987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810"/>
              </a:spcBef>
            </a:pP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Câu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6.</a:t>
            </a:r>
            <a:r>
              <a:rPr sz="4000" b="1" spc="-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So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sánh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phân</a:t>
            </a:r>
            <a:r>
              <a:rPr sz="4000" b="1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phối</a:t>
            </a:r>
            <a:r>
              <a:rPr sz="4000" b="1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tuổi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tử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 spc="-10">
                <a:solidFill>
                  <a:srgbClr val="2F2925"/>
                </a:solidFill>
                <a:latin typeface="Calibri"/>
                <a:cs typeface="Calibri"/>
              </a:rPr>
              <a:t>vong?</a:t>
            </a:r>
            <a:endParaRPr sz="4000">
              <a:latin typeface="Calibri"/>
              <a:cs typeface="Calibri"/>
            </a:endParaRPr>
          </a:p>
          <a:p>
            <a:pPr marL="127000" algn="just">
              <a:lnSpc>
                <a:spcPct val="100000"/>
              </a:lnSpc>
              <a:spcBef>
                <a:spcPts val="1705"/>
              </a:spcBef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Ý</a:t>
            </a:r>
            <a:r>
              <a:rPr sz="4000" spc="-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nghĩa:</a:t>
            </a:r>
            <a:endParaRPr sz="4000">
              <a:latin typeface="Calibri"/>
              <a:cs typeface="Calibri"/>
            </a:endParaRPr>
          </a:p>
          <a:p>
            <a:pPr marL="12700" marR="5080" indent="1195070" algn="just">
              <a:lnSpc>
                <a:spcPct val="100000"/>
              </a:lnSpc>
              <a:buChar char="-"/>
              <a:tabLst>
                <a:tab pos="1207770" algn="l"/>
              </a:tabLst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Như</a:t>
            </a:r>
            <a:r>
              <a:rPr sz="4000" spc="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chúng</a:t>
            </a:r>
            <a:r>
              <a:rPr sz="4000" spc="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ta</a:t>
            </a:r>
            <a:r>
              <a:rPr sz="4000" spc="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đã</a:t>
            </a:r>
            <a:r>
              <a:rPr sz="4000" spc="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biết,</a:t>
            </a:r>
            <a:r>
              <a:rPr sz="4000" spc="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tuổi</a:t>
            </a:r>
            <a:r>
              <a:rPr sz="4000" spc="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thọ</a:t>
            </a:r>
            <a:r>
              <a:rPr sz="4000" spc="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(tương</a:t>
            </a:r>
            <a:r>
              <a:rPr sz="4000" spc="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đương</a:t>
            </a:r>
            <a:r>
              <a:rPr sz="4000" spc="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tuổi</a:t>
            </a:r>
            <a:r>
              <a:rPr sz="4000" spc="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tử</a:t>
            </a:r>
            <a:r>
              <a:rPr sz="4000" spc="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vong)</a:t>
            </a:r>
            <a:r>
              <a:rPr sz="4000" spc="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là</a:t>
            </a:r>
            <a:r>
              <a:rPr sz="4000" spc="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một</a:t>
            </a:r>
            <a:r>
              <a:rPr sz="4000" spc="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chỉ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số</a:t>
            </a:r>
            <a:r>
              <a:rPr sz="4000" spc="6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quan</a:t>
            </a:r>
            <a:r>
              <a:rPr sz="4000" spc="6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trọng</a:t>
            </a:r>
            <a:r>
              <a:rPr sz="4000" spc="6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để</a:t>
            </a:r>
            <a:r>
              <a:rPr sz="4000" spc="6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đánh</a:t>
            </a:r>
            <a:r>
              <a:rPr sz="4000" spc="6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giá</a:t>
            </a:r>
            <a:r>
              <a:rPr sz="4000" spc="6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chất</a:t>
            </a:r>
            <a:r>
              <a:rPr sz="4000" spc="6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lượng</a:t>
            </a:r>
            <a:r>
              <a:rPr sz="4000" spc="6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cuộc</a:t>
            </a:r>
            <a:r>
              <a:rPr sz="4000" spc="6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sống,</a:t>
            </a:r>
            <a:r>
              <a:rPr sz="4000" spc="6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chỉ</a:t>
            </a:r>
            <a:r>
              <a:rPr sz="4000" spc="6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số</a:t>
            </a:r>
            <a:r>
              <a:rPr sz="4000" spc="6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phát</a:t>
            </a:r>
            <a:r>
              <a:rPr sz="4000" spc="6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triển</a:t>
            </a:r>
            <a:r>
              <a:rPr sz="4000" spc="6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con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người</a:t>
            </a:r>
            <a:r>
              <a:rPr sz="4000" spc="3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và</a:t>
            </a:r>
            <a:r>
              <a:rPr sz="4000" spc="3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mức</a:t>
            </a:r>
            <a:r>
              <a:rPr sz="4000" spc="3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độ</a:t>
            </a:r>
            <a:r>
              <a:rPr sz="4000" spc="3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tiến</a:t>
            </a:r>
            <a:r>
              <a:rPr sz="4000" spc="3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bộ</a:t>
            </a:r>
            <a:r>
              <a:rPr sz="4000" spc="31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của</a:t>
            </a:r>
            <a:r>
              <a:rPr sz="4000" spc="3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một</a:t>
            </a:r>
            <a:r>
              <a:rPr sz="4000" spc="3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quốc</a:t>
            </a:r>
            <a:r>
              <a:rPr sz="4000" spc="3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gia,</a:t>
            </a:r>
            <a:r>
              <a:rPr sz="4000" spc="3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khu</a:t>
            </a:r>
            <a:r>
              <a:rPr sz="4000" spc="3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vực.</a:t>
            </a:r>
            <a:r>
              <a:rPr sz="4000" spc="3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Khi</a:t>
            </a:r>
            <a:r>
              <a:rPr sz="4000" spc="30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chất</a:t>
            </a:r>
            <a:r>
              <a:rPr sz="4000" spc="3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lượng</a:t>
            </a:r>
            <a:r>
              <a:rPr sz="4000" spc="3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cuộc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sống</a:t>
            </a:r>
            <a:r>
              <a:rPr sz="4000" spc="20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được</a:t>
            </a:r>
            <a:r>
              <a:rPr sz="4000" spc="2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cải</a:t>
            </a:r>
            <a:r>
              <a:rPr sz="4000" spc="18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thiện,</a:t>
            </a:r>
            <a:r>
              <a:rPr sz="4000" spc="20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hệ</a:t>
            </a:r>
            <a:r>
              <a:rPr sz="4000" spc="19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thống</a:t>
            </a:r>
            <a:r>
              <a:rPr sz="4000" spc="19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y</a:t>
            </a:r>
            <a:r>
              <a:rPr sz="4000" spc="20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tế</a:t>
            </a:r>
            <a:r>
              <a:rPr sz="4000" spc="20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tốt,</a:t>
            </a:r>
            <a:r>
              <a:rPr sz="4000" spc="19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tuổi</a:t>
            </a:r>
            <a:r>
              <a:rPr sz="4000" spc="18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thọ</a:t>
            </a:r>
            <a:r>
              <a:rPr sz="4000" spc="204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sẽ</a:t>
            </a:r>
            <a:r>
              <a:rPr sz="4000" spc="20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tăng</a:t>
            </a:r>
            <a:r>
              <a:rPr sz="4000" spc="20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lên</a:t>
            </a:r>
            <a:r>
              <a:rPr sz="4000" spc="20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và</a:t>
            </a:r>
            <a:r>
              <a:rPr sz="4000" spc="21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số</a:t>
            </a:r>
            <a:r>
              <a:rPr sz="4000" spc="204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lượng</a:t>
            </a:r>
            <a:r>
              <a:rPr sz="4000" spc="204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tử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vong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sẽ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lệch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về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nhóm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tuổi</a:t>
            </a:r>
            <a:r>
              <a:rPr sz="4000" spc="-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cao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hơn.</a:t>
            </a:r>
            <a:endParaRPr sz="4000">
              <a:latin typeface="Calibri"/>
              <a:cs typeface="Calibri"/>
            </a:endParaRPr>
          </a:p>
          <a:p>
            <a:pPr marL="12700" marR="7620" indent="1256665" algn="just">
              <a:lnSpc>
                <a:spcPct val="100000"/>
              </a:lnSpc>
              <a:spcBef>
                <a:spcPts val="5"/>
              </a:spcBef>
              <a:buChar char="-"/>
              <a:tabLst>
                <a:tab pos="1269365" algn="l"/>
              </a:tabLst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Ngoài</a:t>
            </a:r>
            <a:r>
              <a:rPr sz="4000" spc="5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ra,</a:t>
            </a:r>
            <a:r>
              <a:rPr sz="4000" spc="5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phân</a:t>
            </a:r>
            <a:r>
              <a:rPr sz="4000" spc="5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phối</a:t>
            </a:r>
            <a:r>
              <a:rPr sz="4000" spc="5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này</a:t>
            </a:r>
            <a:r>
              <a:rPr sz="4000" spc="5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còn</a:t>
            </a:r>
            <a:r>
              <a:rPr sz="4000" spc="5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cho</a:t>
            </a:r>
            <a:r>
              <a:rPr sz="4000" spc="5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ta</a:t>
            </a:r>
            <a:r>
              <a:rPr sz="4000" spc="5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thấy</a:t>
            </a:r>
            <a:r>
              <a:rPr sz="4000" spc="5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tỉ</a:t>
            </a:r>
            <a:r>
              <a:rPr sz="4000" spc="5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lệ</a:t>
            </a:r>
            <a:r>
              <a:rPr sz="4000" spc="5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sống</a:t>
            </a:r>
            <a:r>
              <a:rPr sz="4000" spc="5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sót</a:t>
            </a:r>
            <a:r>
              <a:rPr sz="4000" spc="5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của</a:t>
            </a:r>
            <a:r>
              <a:rPr sz="4000" spc="5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trẻ</a:t>
            </a:r>
            <a:r>
              <a:rPr sz="4000" spc="5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em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(dưới</a:t>
            </a:r>
            <a:r>
              <a:rPr sz="4000" spc="5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5</a:t>
            </a:r>
            <a:r>
              <a:rPr sz="4000" spc="5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tuổi),</a:t>
            </a:r>
            <a:r>
              <a:rPr sz="4000" spc="5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là</a:t>
            </a:r>
            <a:r>
              <a:rPr sz="4000" spc="5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một</a:t>
            </a:r>
            <a:r>
              <a:rPr sz="4000" spc="5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chỉ</a:t>
            </a:r>
            <a:r>
              <a:rPr sz="4000" spc="5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số</a:t>
            </a:r>
            <a:r>
              <a:rPr sz="4000" spc="5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được</a:t>
            </a:r>
            <a:r>
              <a:rPr sz="4000" spc="5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Liên</a:t>
            </a:r>
            <a:r>
              <a:rPr sz="4000" spc="5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Hợp</a:t>
            </a:r>
            <a:r>
              <a:rPr sz="4000" spc="5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Quốc</a:t>
            </a:r>
            <a:r>
              <a:rPr sz="4000" spc="5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dùng</a:t>
            </a:r>
            <a:r>
              <a:rPr sz="4000" spc="5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để</a:t>
            </a:r>
            <a:r>
              <a:rPr sz="4000" spc="5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đánh</a:t>
            </a:r>
            <a:r>
              <a:rPr sz="4000" spc="5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giá</a:t>
            </a:r>
            <a:r>
              <a:rPr sz="4000" spc="5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tiêu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chuẩn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phát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triển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trẻ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em.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Chúng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ta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cùng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tìm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hiểu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qua</a:t>
            </a:r>
            <a:r>
              <a:rPr sz="4000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các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bước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sau.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9036" y="1437258"/>
            <a:ext cx="105791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b.</a:t>
            </a:r>
            <a:r>
              <a:rPr spc="-45"/>
              <a:t> </a:t>
            </a:r>
            <a:r>
              <a:t>Tiền</a:t>
            </a:r>
            <a:r>
              <a:rPr spc="-40"/>
              <a:t> </a:t>
            </a:r>
            <a:r>
              <a:t>xử</a:t>
            </a:r>
            <a:r>
              <a:rPr spc="-40"/>
              <a:t> </a:t>
            </a:r>
            <a:r>
              <a:t>lý</a:t>
            </a:r>
            <a:r>
              <a:rPr spc="-65"/>
              <a:t> </a:t>
            </a:r>
            <a:r>
              <a:t>và</a:t>
            </a:r>
            <a:r>
              <a:rPr spc="-55"/>
              <a:t> </a:t>
            </a:r>
            <a:r>
              <a:t>trả</a:t>
            </a:r>
            <a:r>
              <a:rPr spc="-50"/>
              <a:t> </a:t>
            </a:r>
            <a:r>
              <a:t>lời</a:t>
            </a:r>
            <a:r>
              <a:rPr spc="-45"/>
              <a:t> </a:t>
            </a:r>
            <a:r>
              <a:t>các</a:t>
            </a:r>
            <a:r>
              <a:rPr spc="-40"/>
              <a:t> </a:t>
            </a:r>
            <a:r>
              <a:t>câu</a:t>
            </a:r>
            <a:r>
              <a:rPr spc="-45"/>
              <a:t> </a:t>
            </a:r>
            <a:r>
              <a:rPr spc="-25"/>
              <a:t>hỏi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28317" y="2269363"/>
            <a:ext cx="15133319" cy="18910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Câu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6.</a:t>
            </a:r>
            <a:r>
              <a:rPr sz="4000" b="1" spc="-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So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sánh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phân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phối</a:t>
            </a:r>
            <a:r>
              <a:rPr sz="4000" b="1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tuổi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tử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 spc="-10">
                <a:solidFill>
                  <a:srgbClr val="2F2925"/>
                </a:solidFill>
                <a:latin typeface="Calibri"/>
                <a:cs typeface="Calibri"/>
              </a:rPr>
              <a:t>vong?</a:t>
            </a:r>
            <a:endParaRPr sz="4000">
              <a:latin typeface="Calibri"/>
              <a:cs typeface="Calibri"/>
            </a:endParaRPr>
          </a:p>
          <a:p>
            <a:pPr marL="583565" indent="-570865">
              <a:lnSpc>
                <a:spcPct val="100000"/>
              </a:lnSpc>
              <a:buSzPct val="35000"/>
              <a:buFont typeface="Wingdings"/>
              <a:buChar char=""/>
              <a:tabLst>
                <a:tab pos="583565" algn="l"/>
              </a:tabLst>
            </a:pP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Để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trả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lời</a:t>
            </a:r>
            <a:r>
              <a:rPr sz="4000" b="1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câu</a:t>
            </a:r>
            <a:r>
              <a:rPr sz="4000" b="1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hỏi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này,</a:t>
            </a:r>
            <a:r>
              <a:rPr sz="4000" b="1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ta</a:t>
            </a:r>
            <a:r>
              <a:rPr sz="4000" b="1" spc="-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sẽ</a:t>
            </a:r>
            <a:r>
              <a:rPr sz="4000" b="1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làm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như</a:t>
            </a:r>
            <a:r>
              <a:rPr sz="4000" b="1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 spc="-20">
                <a:solidFill>
                  <a:srgbClr val="2F2925"/>
                </a:solidFill>
                <a:latin typeface="Calibri"/>
                <a:cs typeface="Calibri"/>
              </a:rPr>
              <a:t>sau:</a:t>
            </a:r>
            <a:endParaRPr sz="4000">
              <a:latin typeface="Calibri"/>
              <a:cs typeface="Calibri"/>
            </a:endParaRPr>
          </a:p>
          <a:p>
            <a:pPr marL="776605">
              <a:lnSpc>
                <a:spcPct val="100000"/>
              </a:lnSpc>
              <a:spcBef>
                <a:spcPts val="290"/>
              </a:spcBef>
            </a:pPr>
            <a:r>
              <a:rPr sz="4000">
                <a:latin typeface="Calibri"/>
                <a:cs typeface="Calibri"/>
              </a:rPr>
              <a:t>Xây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dựng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hàm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pl_line</a:t>
            </a:r>
            <a:r>
              <a:rPr sz="4000" spc="-8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dùng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để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tính</a:t>
            </a:r>
            <a:r>
              <a:rPr sz="4000" spc="-6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tỉ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lệ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tử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vong</a:t>
            </a:r>
            <a:r>
              <a:rPr sz="4000" spc="-4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theo</a:t>
            </a:r>
            <a:r>
              <a:rPr sz="4000" spc="-6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từng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nhóm</a:t>
            </a:r>
            <a:r>
              <a:rPr sz="4000" spc="-45">
                <a:latin typeface="Calibri"/>
                <a:cs typeface="Calibri"/>
              </a:rPr>
              <a:t> </a:t>
            </a:r>
            <a:r>
              <a:rPr sz="4000" spc="-10">
                <a:latin typeface="Calibri"/>
                <a:cs typeface="Calibri"/>
              </a:rPr>
              <a:t>tuổi.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82796" y="4457700"/>
            <a:ext cx="11713464" cy="505815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54</a:t>
            </a:fld>
            <a:endParaRPr spc="-25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9036" y="1437258"/>
            <a:ext cx="105791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b.</a:t>
            </a:r>
            <a:r>
              <a:rPr spc="-45"/>
              <a:t> </a:t>
            </a:r>
            <a:r>
              <a:t>Tiền</a:t>
            </a:r>
            <a:r>
              <a:rPr spc="-40"/>
              <a:t> </a:t>
            </a:r>
            <a:r>
              <a:t>xử</a:t>
            </a:r>
            <a:r>
              <a:rPr spc="-40"/>
              <a:t> </a:t>
            </a:r>
            <a:r>
              <a:t>lý</a:t>
            </a:r>
            <a:r>
              <a:rPr spc="-65"/>
              <a:t> </a:t>
            </a:r>
            <a:r>
              <a:t>và</a:t>
            </a:r>
            <a:r>
              <a:rPr spc="-55"/>
              <a:t> </a:t>
            </a:r>
            <a:r>
              <a:t>trả</a:t>
            </a:r>
            <a:r>
              <a:rPr spc="-50"/>
              <a:t> </a:t>
            </a:r>
            <a:r>
              <a:t>lời</a:t>
            </a:r>
            <a:r>
              <a:rPr spc="-45"/>
              <a:t> </a:t>
            </a:r>
            <a:r>
              <a:t>các</a:t>
            </a:r>
            <a:r>
              <a:rPr spc="-40"/>
              <a:t> </a:t>
            </a:r>
            <a:r>
              <a:t>câu</a:t>
            </a:r>
            <a:r>
              <a:rPr spc="-45"/>
              <a:t> </a:t>
            </a:r>
            <a:r>
              <a:rPr spc="-25"/>
              <a:t>hỏi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28317" y="2269363"/>
            <a:ext cx="9224645" cy="18910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Câu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6.</a:t>
            </a:r>
            <a:r>
              <a:rPr sz="4000" b="1" spc="-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So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sánh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phân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phối</a:t>
            </a:r>
            <a:r>
              <a:rPr sz="4000" b="1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tuổi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tử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 spc="-10">
                <a:solidFill>
                  <a:srgbClr val="2F2925"/>
                </a:solidFill>
                <a:latin typeface="Calibri"/>
                <a:cs typeface="Calibri"/>
              </a:rPr>
              <a:t>vong?</a:t>
            </a:r>
            <a:endParaRPr sz="4000">
              <a:latin typeface="Calibri"/>
              <a:cs typeface="Calibri"/>
            </a:endParaRPr>
          </a:p>
          <a:p>
            <a:pPr marL="583565" indent="-570865">
              <a:lnSpc>
                <a:spcPct val="100000"/>
              </a:lnSpc>
              <a:buSzPct val="35000"/>
              <a:buFont typeface="Wingdings"/>
              <a:buChar char=""/>
              <a:tabLst>
                <a:tab pos="583565" algn="l"/>
              </a:tabLst>
            </a:pP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Để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trả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lời</a:t>
            </a:r>
            <a:r>
              <a:rPr sz="4000" b="1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câu</a:t>
            </a:r>
            <a:r>
              <a:rPr sz="4000" b="1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hỏi</a:t>
            </a:r>
            <a:r>
              <a:rPr sz="4000" b="1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này,</a:t>
            </a:r>
            <a:r>
              <a:rPr sz="4000" b="1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ta</a:t>
            </a:r>
            <a:r>
              <a:rPr sz="4000" b="1" spc="-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sẽ</a:t>
            </a:r>
            <a:r>
              <a:rPr sz="4000" b="1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làm</a:t>
            </a:r>
            <a:r>
              <a:rPr sz="4000" b="1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như</a:t>
            </a:r>
            <a:r>
              <a:rPr sz="4000" b="1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 spc="-20">
                <a:solidFill>
                  <a:srgbClr val="2F2925"/>
                </a:solidFill>
                <a:latin typeface="Calibri"/>
                <a:cs typeface="Calibri"/>
              </a:rPr>
              <a:t>sau:</a:t>
            </a:r>
            <a:endParaRPr sz="4000">
              <a:latin typeface="Calibri"/>
              <a:cs typeface="Calibri"/>
            </a:endParaRPr>
          </a:p>
          <a:p>
            <a:pPr marL="776605">
              <a:lnSpc>
                <a:spcPct val="100000"/>
              </a:lnSpc>
              <a:spcBef>
                <a:spcPts val="290"/>
              </a:spcBef>
            </a:pPr>
            <a:r>
              <a:rPr sz="4000">
                <a:latin typeface="Calibri"/>
                <a:cs typeface="Calibri"/>
              </a:rPr>
              <a:t>Query</a:t>
            </a:r>
            <a:r>
              <a:rPr sz="4000" spc="-5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lấy</a:t>
            </a:r>
            <a:r>
              <a:rPr sz="4000" spc="-4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dữ</a:t>
            </a:r>
            <a:r>
              <a:rPr sz="4000" spc="-4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liệu</a:t>
            </a:r>
            <a:r>
              <a:rPr sz="4000" spc="-4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và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trực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quan</a:t>
            </a:r>
            <a:r>
              <a:rPr sz="4000" spc="-50">
                <a:latin typeface="Calibri"/>
                <a:cs typeface="Calibri"/>
              </a:rPr>
              <a:t> </a:t>
            </a:r>
            <a:r>
              <a:rPr sz="4000" spc="-20">
                <a:latin typeface="Calibri"/>
                <a:cs typeface="Calibri"/>
              </a:rPr>
              <a:t>hóa.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2076" y="4331208"/>
            <a:ext cx="14766035" cy="201015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55</a:t>
            </a:fld>
            <a:endParaRPr spc="-25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7007" y="585597"/>
            <a:ext cx="80302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/>
              <a:t>Câu</a:t>
            </a:r>
            <a:r>
              <a:rPr sz="4000" spc="-60"/>
              <a:t> </a:t>
            </a:r>
            <a:r>
              <a:rPr sz="4000"/>
              <a:t>6.</a:t>
            </a:r>
            <a:r>
              <a:rPr sz="4000" spc="-75"/>
              <a:t> </a:t>
            </a:r>
            <a:r>
              <a:rPr sz="4000"/>
              <a:t>So</a:t>
            </a:r>
            <a:r>
              <a:rPr sz="4000" spc="-55"/>
              <a:t> </a:t>
            </a:r>
            <a:r>
              <a:rPr sz="4000"/>
              <a:t>sánh</a:t>
            </a:r>
            <a:r>
              <a:rPr sz="4000" spc="-55"/>
              <a:t> </a:t>
            </a:r>
            <a:r>
              <a:rPr sz="4000"/>
              <a:t>phân</a:t>
            </a:r>
            <a:r>
              <a:rPr sz="4000" spc="-55"/>
              <a:t> </a:t>
            </a:r>
            <a:r>
              <a:rPr sz="4000"/>
              <a:t>phối</a:t>
            </a:r>
            <a:r>
              <a:rPr sz="4000" spc="-45"/>
              <a:t> </a:t>
            </a:r>
            <a:r>
              <a:rPr sz="4000"/>
              <a:t>tuổi</a:t>
            </a:r>
            <a:r>
              <a:rPr sz="4000" spc="-45"/>
              <a:t> </a:t>
            </a:r>
            <a:r>
              <a:rPr sz="4000"/>
              <a:t>tử</a:t>
            </a:r>
            <a:r>
              <a:rPr sz="4000" spc="-55"/>
              <a:t> </a:t>
            </a:r>
            <a:r>
              <a:rPr sz="4000" spc="-20"/>
              <a:t>vong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2292857" y="1364945"/>
            <a:ext cx="127488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i="1">
                <a:latin typeface="Calibri"/>
                <a:cs typeface="Calibri"/>
              </a:rPr>
              <a:t>Tuổi</a:t>
            </a:r>
            <a:r>
              <a:rPr sz="4000" i="1" spc="-70">
                <a:latin typeface="Calibri"/>
                <a:cs typeface="Calibri"/>
              </a:rPr>
              <a:t> </a:t>
            </a:r>
            <a:r>
              <a:rPr sz="4000" i="1">
                <a:latin typeface="Calibri"/>
                <a:cs typeface="Calibri"/>
              </a:rPr>
              <a:t>tử</a:t>
            </a:r>
            <a:r>
              <a:rPr sz="4000" i="1" spc="-55">
                <a:latin typeface="Calibri"/>
                <a:cs typeface="Calibri"/>
              </a:rPr>
              <a:t> </a:t>
            </a:r>
            <a:r>
              <a:rPr sz="4000" i="1">
                <a:latin typeface="Calibri"/>
                <a:cs typeface="Calibri"/>
              </a:rPr>
              <a:t>vong</a:t>
            </a:r>
            <a:r>
              <a:rPr sz="4000" i="1" spc="-40">
                <a:latin typeface="Calibri"/>
                <a:cs typeface="Calibri"/>
              </a:rPr>
              <a:t> </a:t>
            </a:r>
            <a:r>
              <a:rPr sz="4000" i="1">
                <a:latin typeface="Calibri"/>
                <a:cs typeface="Calibri"/>
              </a:rPr>
              <a:t>đã</a:t>
            </a:r>
            <a:r>
              <a:rPr sz="4000" i="1" spc="-60">
                <a:latin typeface="Calibri"/>
                <a:cs typeface="Calibri"/>
              </a:rPr>
              <a:t> </a:t>
            </a:r>
            <a:r>
              <a:rPr sz="4000" i="1">
                <a:latin typeface="Calibri"/>
                <a:cs typeface="Calibri"/>
              </a:rPr>
              <a:t>thay</a:t>
            </a:r>
            <a:r>
              <a:rPr sz="4000" i="1" spc="-40">
                <a:latin typeface="Calibri"/>
                <a:cs typeface="Calibri"/>
              </a:rPr>
              <a:t> </a:t>
            </a:r>
            <a:r>
              <a:rPr sz="4000" i="1">
                <a:latin typeface="Calibri"/>
                <a:cs typeface="Calibri"/>
              </a:rPr>
              <a:t>đổi</a:t>
            </a:r>
            <a:r>
              <a:rPr sz="4000" i="1" spc="-65">
                <a:latin typeface="Calibri"/>
                <a:cs typeface="Calibri"/>
              </a:rPr>
              <a:t> </a:t>
            </a:r>
            <a:r>
              <a:rPr sz="4000" i="1">
                <a:latin typeface="Calibri"/>
                <a:cs typeface="Calibri"/>
              </a:rPr>
              <a:t>như</a:t>
            </a:r>
            <a:r>
              <a:rPr sz="4000" i="1" spc="-60">
                <a:latin typeface="Calibri"/>
                <a:cs typeface="Calibri"/>
              </a:rPr>
              <a:t> </a:t>
            </a:r>
            <a:r>
              <a:rPr sz="4000" i="1">
                <a:latin typeface="Calibri"/>
                <a:cs typeface="Calibri"/>
              </a:rPr>
              <a:t>thế</a:t>
            </a:r>
            <a:r>
              <a:rPr sz="4000" i="1" spc="-50">
                <a:latin typeface="Calibri"/>
                <a:cs typeface="Calibri"/>
              </a:rPr>
              <a:t> </a:t>
            </a:r>
            <a:r>
              <a:rPr sz="4000" i="1">
                <a:latin typeface="Calibri"/>
                <a:cs typeface="Calibri"/>
              </a:rPr>
              <a:t>nào</a:t>
            </a:r>
            <a:r>
              <a:rPr sz="4000" i="1" spc="-40">
                <a:latin typeface="Calibri"/>
                <a:cs typeface="Calibri"/>
              </a:rPr>
              <a:t> </a:t>
            </a:r>
            <a:r>
              <a:rPr sz="4000" i="1">
                <a:latin typeface="Calibri"/>
                <a:cs typeface="Calibri"/>
              </a:rPr>
              <a:t>từ</a:t>
            </a:r>
            <a:r>
              <a:rPr sz="4000" i="1" spc="-60">
                <a:latin typeface="Calibri"/>
                <a:cs typeface="Calibri"/>
              </a:rPr>
              <a:t> </a:t>
            </a:r>
            <a:r>
              <a:rPr sz="4000" i="1">
                <a:latin typeface="Calibri"/>
                <a:cs typeface="Calibri"/>
              </a:rPr>
              <a:t>năm</a:t>
            </a:r>
            <a:r>
              <a:rPr sz="4000" i="1" spc="-55">
                <a:latin typeface="Calibri"/>
                <a:cs typeface="Calibri"/>
              </a:rPr>
              <a:t> </a:t>
            </a:r>
            <a:r>
              <a:rPr sz="4000" i="1">
                <a:latin typeface="Calibri"/>
                <a:cs typeface="Calibri"/>
              </a:rPr>
              <a:t>2000</a:t>
            </a:r>
            <a:r>
              <a:rPr sz="4000" i="1" spc="-70">
                <a:latin typeface="Calibri"/>
                <a:cs typeface="Calibri"/>
              </a:rPr>
              <a:t> </a:t>
            </a:r>
            <a:r>
              <a:rPr sz="4000" i="1">
                <a:latin typeface="Calibri"/>
                <a:cs typeface="Calibri"/>
              </a:rPr>
              <a:t>đến</a:t>
            </a:r>
            <a:r>
              <a:rPr sz="4000" i="1" spc="-50">
                <a:latin typeface="Calibri"/>
                <a:cs typeface="Calibri"/>
              </a:rPr>
              <a:t> </a:t>
            </a:r>
            <a:r>
              <a:rPr sz="4000" i="1" spc="-10">
                <a:latin typeface="Calibri"/>
                <a:cs typeface="Calibri"/>
              </a:rPr>
              <a:t>2019?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6736" y="2270760"/>
            <a:ext cx="10585704" cy="494842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402693" y="3595496"/>
            <a:ext cx="510032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 marR="5715" indent="-5715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584200" algn="l"/>
              </a:tabLst>
            </a:pPr>
            <a:r>
              <a:rPr sz="3600">
                <a:latin typeface="Calibri"/>
                <a:cs typeface="Calibri"/>
              </a:rPr>
              <a:t>Tỉ</a:t>
            </a:r>
            <a:r>
              <a:rPr sz="3600" spc="-1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lệ</a:t>
            </a:r>
            <a:r>
              <a:rPr sz="3600" spc="-2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tử</a:t>
            </a:r>
            <a:r>
              <a:rPr sz="3600" spc="-1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vong</a:t>
            </a:r>
            <a:r>
              <a:rPr sz="3600" spc="-1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của</a:t>
            </a:r>
            <a:r>
              <a:rPr sz="3600" spc="-1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trẻ</a:t>
            </a:r>
            <a:r>
              <a:rPr sz="3600" spc="-35">
                <a:latin typeface="Calibri"/>
                <a:cs typeface="Calibri"/>
              </a:rPr>
              <a:t> </a:t>
            </a:r>
            <a:r>
              <a:rPr sz="3600" spc="-25">
                <a:latin typeface="Calibri"/>
                <a:cs typeface="Calibri"/>
              </a:rPr>
              <a:t>em </a:t>
            </a:r>
            <a:r>
              <a:rPr sz="3600">
                <a:latin typeface="Calibri"/>
                <a:cs typeface="Calibri"/>
              </a:rPr>
              <a:t>dưới</a:t>
            </a:r>
            <a:r>
              <a:rPr sz="3600" spc="-2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5</a:t>
            </a:r>
            <a:r>
              <a:rPr sz="3600" spc="-2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tuổi</a:t>
            </a:r>
            <a:r>
              <a:rPr sz="3600" spc="-2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(2000):</a:t>
            </a:r>
            <a:r>
              <a:rPr sz="3600" spc="-30">
                <a:latin typeface="Calibri"/>
                <a:cs typeface="Calibri"/>
              </a:rPr>
              <a:t> </a:t>
            </a:r>
            <a:r>
              <a:rPr sz="3600" spc="-20">
                <a:latin typeface="Calibri"/>
                <a:cs typeface="Calibri"/>
              </a:rPr>
              <a:t>1.8%</a:t>
            </a:r>
            <a:endParaRPr sz="3600">
              <a:latin typeface="Calibri"/>
              <a:cs typeface="Calibri"/>
            </a:endParaRPr>
          </a:p>
          <a:p>
            <a:pPr marL="584200" marR="5080" indent="-571500">
              <a:lnSpc>
                <a:spcPct val="100000"/>
              </a:lnSpc>
              <a:buFont typeface="Wingdings"/>
              <a:buChar char=""/>
              <a:tabLst>
                <a:tab pos="584200" algn="l"/>
              </a:tabLst>
            </a:pPr>
            <a:r>
              <a:rPr sz="3600">
                <a:latin typeface="Calibri"/>
                <a:cs typeface="Calibri"/>
              </a:rPr>
              <a:t>Tỉ</a:t>
            </a:r>
            <a:r>
              <a:rPr sz="3600" spc="-1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lệ</a:t>
            </a:r>
            <a:r>
              <a:rPr sz="3600" spc="-2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tử</a:t>
            </a:r>
            <a:r>
              <a:rPr sz="3600" spc="-1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vong</a:t>
            </a:r>
            <a:r>
              <a:rPr sz="3600" spc="-1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của</a:t>
            </a:r>
            <a:r>
              <a:rPr sz="3600" spc="-1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trẻ</a:t>
            </a:r>
            <a:r>
              <a:rPr sz="3600" spc="-35">
                <a:latin typeface="Calibri"/>
                <a:cs typeface="Calibri"/>
              </a:rPr>
              <a:t> </a:t>
            </a:r>
            <a:r>
              <a:rPr sz="3600" spc="-25">
                <a:latin typeface="Calibri"/>
                <a:cs typeface="Calibri"/>
              </a:rPr>
              <a:t>em </a:t>
            </a:r>
            <a:r>
              <a:rPr sz="3600">
                <a:latin typeface="Calibri"/>
                <a:cs typeface="Calibri"/>
              </a:rPr>
              <a:t>dưới</a:t>
            </a:r>
            <a:r>
              <a:rPr sz="3600" spc="-2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5</a:t>
            </a:r>
            <a:r>
              <a:rPr sz="3600" spc="-2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tuổi</a:t>
            </a:r>
            <a:r>
              <a:rPr sz="3600" spc="-3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(2019):</a:t>
            </a:r>
            <a:r>
              <a:rPr sz="3600" spc="-30">
                <a:latin typeface="Calibri"/>
                <a:cs typeface="Calibri"/>
              </a:rPr>
              <a:t> </a:t>
            </a:r>
            <a:r>
              <a:rPr sz="3600" spc="-20">
                <a:latin typeface="Calibri"/>
                <a:cs typeface="Calibri"/>
              </a:rPr>
              <a:t>1.2%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56</a:t>
            </a:fld>
            <a:endParaRPr spc="-25"/>
          </a:p>
        </p:txBody>
      </p:sp>
      <p:sp>
        <p:nvSpPr>
          <p:cNvPr id="6" name="object 6"/>
          <p:cNvSpPr txBox="1"/>
          <p:nvPr/>
        </p:nvSpPr>
        <p:spPr>
          <a:xfrm>
            <a:off x="1566799" y="7712709"/>
            <a:ext cx="1567370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 marR="5080" indent="-571500" algn="just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584200" algn="l"/>
              </a:tabLst>
            </a:pPr>
            <a:r>
              <a:rPr sz="3600">
                <a:latin typeface="Calibri"/>
                <a:cs typeface="Calibri"/>
              </a:rPr>
              <a:t>Quan</a:t>
            </a:r>
            <a:r>
              <a:rPr sz="3600" spc="-4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sát</a:t>
            </a:r>
            <a:r>
              <a:rPr sz="3600" spc="-3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đồ</a:t>
            </a:r>
            <a:r>
              <a:rPr sz="3600" spc="-2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thị</a:t>
            </a:r>
            <a:r>
              <a:rPr sz="3600" spc="-4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có</a:t>
            </a:r>
            <a:r>
              <a:rPr sz="3600" spc="-2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thể</a:t>
            </a:r>
            <a:r>
              <a:rPr sz="3600" spc="-4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thấy</a:t>
            </a:r>
            <a:r>
              <a:rPr sz="3600" spc="-4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năm</a:t>
            </a:r>
            <a:r>
              <a:rPr sz="3600" spc="-4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2019</a:t>
            </a:r>
            <a:r>
              <a:rPr sz="3600" spc="-2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so</a:t>
            </a:r>
            <a:r>
              <a:rPr sz="3600" spc="-1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với</a:t>
            </a:r>
            <a:r>
              <a:rPr sz="3600" spc="-2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năm</a:t>
            </a:r>
            <a:r>
              <a:rPr sz="3600" spc="-4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2000,</a:t>
            </a:r>
            <a:r>
              <a:rPr sz="3600" spc="-3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tỉ</a:t>
            </a:r>
            <a:r>
              <a:rPr sz="3600" spc="-2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lệ</a:t>
            </a:r>
            <a:r>
              <a:rPr sz="3600" spc="-3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tử</a:t>
            </a:r>
            <a:r>
              <a:rPr sz="3600" spc="-2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vong</a:t>
            </a:r>
            <a:r>
              <a:rPr sz="3600" spc="-2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ở</a:t>
            </a:r>
            <a:r>
              <a:rPr sz="3600" spc="-2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nhóm</a:t>
            </a:r>
            <a:r>
              <a:rPr sz="3600" spc="-45">
                <a:latin typeface="Calibri"/>
                <a:cs typeface="Calibri"/>
              </a:rPr>
              <a:t> </a:t>
            </a:r>
            <a:r>
              <a:rPr sz="3600" spc="-20">
                <a:latin typeface="Calibri"/>
                <a:cs typeface="Calibri"/>
              </a:rPr>
              <a:t>tuổi </a:t>
            </a:r>
            <a:r>
              <a:rPr sz="3600">
                <a:solidFill>
                  <a:srgbClr val="FF0000"/>
                </a:solidFill>
                <a:latin typeface="Calibri"/>
                <a:cs typeface="Calibri"/>
              </a:rPr>
              <a:t>dưới</a:t>
            </a:r>
            <a:r>
              <a:rPr sz="3600" spc="-2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FF0000"/>
                </a:solidFill>
                <a:latin typeface="Calibri"/>
                <a:cs typeface="Calibri"/>
              </a:rPr>
              <a:t>54</a:t>
            </a:r>
            <a:r>
              <a:rPr sz="3600" spc="-1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FF0000"/>
                </a:solidFill>
                <a:latin typeface="Calibri"/>
                <a:cs typeface="Calibri"/>
              </a:rPr>
              <a:t>giảm</a:t>
            </a:r>
            <a:r>
              <a:rPr sz="3600" spc="-2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và</a:t>
            </a:r>
            <a:r>
              <a:rPr sz="3600" spc="-20">
                <a:latin typeface="Calibri"/>
                <a:cs typeface="Calibri"/>
              </a:rPr>
              <a:t> </a:t>
            </a:r>
            <a:r>
              <a:rPr sz="3600">
                <a:solidFill>
                  <a:srgbClr val="00AF50"/>
                </a:solidFill>
                <a:latin typeface="Calibri"/>
                <a:cs typeface="Calibri"/>
              </a:rPr>
              <a:t>trên</a:t>
            </a:r>
            <a:r>
              <a:rPr sz="3600" spc="-4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00AF50"/>
                </a:solidFill>
                <a:latin typeface="Calibri"/>
                <a:cs typeface="Calibri"/>
              </a:rPr>
              <a:t>54</a:t>
            </a:r>
            <a:r>
              <a:rPr sz="3600" spc="-15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3600">
                <a:solidFill>
                  <a:srgbClr val="00AF50"/>
                </a:solidFill>
                <a:latin typeface="Calibri"/>
                <a:cs typeface="Calibri"/>
              </a:rPr>
              <a:t>tăng</a:t>
            </a:r>
            <a:r>
              <a:rPr sz="3600">
                <a:latin typeface="Calibri"/>
                <a:cs typeface="Calibri"/>
              </a:rPr>
              <a:t>,</a:t>
            </a:r>
            <a:r>
              <a:rPr sz="3600" spc="-1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đồ</a:t>
            </a:r>
            <a:r>
              <a:rPr sz="3600" spc="-3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thị</a:t>
            </a:r>
            <a:r>
              <a:rPr sz="3600" spc="-3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2019</a:t>
            </a:r>
            <a:r>
              <a:rPr sz="3600" spc="-1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lệch</a:t>
            </a:r>
            <a:r>
              <a:rPr sz="3600" spc="-2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qua</a:t>
            </a:r>
            <a:r>
              <a:rPr sz="3600" spc="-2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phải.</a:t>
            </a:r>
            <a:r>
              <a:rPr sz="3600" spc="-3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Vậy</a:t>
            </a:r>
            <a:r>
              <a:rPr sz="3600" spc="-3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tuổi</a:t>
            </a:r>
            <a:r>
              <a:rPr sz="3600" spc="-3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thọ</a:t>
            </a:r>
            <a:r>
              <a:rPr sz="3600" spc="-2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đã</a:t>
            </a:r>
            <a:r>
              <a:rPr sz="3600" spc="-2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được</a:t>
            </a:r>
            <a:r>
              <a:rPr sz="3600" spc="-5">
                <a:latin typeface="Calibri"/>
                <a:cs typeface="Calibri"/>
              </a:rPr>
              <a:t> </a:t>
            </a:r>
            <a:r>
              <a:rPr sz="3600" spc="-25">
                <a:latin typeface="Calibri"/>
                <a:cs typeface="Calibri"/>
              </a:rPr>
              <a:t>gia </a:t>
            </a:r>
            <a:r>
              <a:rPr sz="3600">
                <a:latin typeface="Calibri"/>
                <a:cs typeface="Calibri"/>
              </a:rPr>
              <a:t>tăng</a:t>
            </a:r>
            <a:r>
              <a:rPr sz="3600" spc="-5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và</a:t>
            </a:r>
            <a:r>
              <a:rPr sz="3600" spc="-4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chất</a:t>
            </a:r>
            <a:r>
              <a:rPr sz="3600" spc="-4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lượng</a:t>
            </a:r>
            <a:r>
              <a:rPr sz="3600" spc="-2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cuộc</a:t>
            </a:r>
            <a:r>
              <a:rPr sz="3600" spc="-3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sống</a:t>
            </a:r>
            <a:r>
              <a:rPr sz="3600" spc="-3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được</a:t>
            </a:r>
            <a:r>
              <a:rPr sz="3600" spc="-2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cải</a:t>
            </a:r>
            <a:r>
              <a:rPr sz="3600" spc="-4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thiện</a:t>
            </a:r>
            <a:r>
              <a:rPr sz="3600" spc="-5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trong</a:t>
            </a:r>
            <a:r>
              <a:rPr sz="3600" spc="-4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19</a:t>
            </a:r>
            <a:r>
              <a:rPr sz="3600" spc="-3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năm</a:t>
            </a:r>
            <a:r>
              <a:rPr sz="3600" spc="-45">
                <a:latin typeface="Calibri"/>
                <a:cs typeface="Calibri"/>
              </a:rPr>
              <a:t> </a:t>
            </a:r>
            <a:r>
              <a:rPr sz="3600" spc="-20">
                <a:latin typeface="Calibri"/>
                <a:cs typeface="Calibri"/>
              </a:rPr>
              <a:t>qua.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7007" y="585597"/>
            <a:ext cx="80302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/>
              <a:t>Câu</a:t>
            </a:r>
            <a:r>
              <a:rPr sz="4000" spc="-60"/>
              <a:t> </a:t>
            </a:r>
            <a:r>
              <a:rPr sz="4000"/>
              <a:t>6.</a:t>
            </a:r>
            <a:r>
              <a:rPr sz="4000" spc="-75"/>
              <a:t> </a:t>
            </a:r>
            <a:r>
              <a:rPr sz="4000"/>
              <a:t>So</a:t>
            </a:r>
            <a:r>
              <a:rPr sz="4000" spc="-55"/>
              <a:t> </a:t>
            </a:r>
            <a:r>
              <a:rPr sz="4000"/>
              <a:t>sánh</a:t>
            </a:r>
            <a:r>
              <a:rPr sz="4000" spc="-55"/>
              <a:t> </a:t>
            </a:r>
            <a:r>
              <a:rPr sz="4000"/>
              <a:t>phân</a:t>
            </a:r>
            <a:r>
              <a:rPr sz="4000" spc="-55"/>
              <a:t> </a:t>
            </a:r>
            <a:r>
              <a:rPr sz="4000"/>
              <a:t>phối</a:t>
            </a:r>
            <a:r>
              <a:rPr sz="4000" spc="-45"/>
              <a:t> </a:t>
            </a:r>
            <a:r>
              <a:rPr sz="4000"/>
              <a:t>tuổi</a:t>
            </a:r>
            <a:r>
              <a:rPr sz="4000" spc="-45"/>
              <a:t> </a:t>
            </a:r>
            <a:r>
              <a:rPr sz="4000"/>
              <a:t>tử</a:t>
            </a:r>
            <a:r>
              <a:rPr sz="4000" spc="-55"/>
              <a:t> </a:t>
            </a:r>
            <a:r>
              <a:rPr sz="4000" spc="-20"/>
              <a:t>vong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6736" y="2270760"/>
            <a:ext cx="10585704" cy="494842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92857" y="1364945"/>
            <a:ext cx="15699105" cy="4970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i="1">
                <a:latin typeface="Calibri"/>
                <a:cs typeface="Calibri"/>
              </a:rPr>
              <a:t>Tuổi</a:t>
            </a:r>
            <a:r>
              <a:rPr sz="4000" i="1" spc="-65">
                <a:latin typeface="Calibri"/>
                <a:cs typeface="Calibri"/>
              </a:rPr>
              <a:t> </a:t>
            </a:r>
            <a:r>
              <a:rPr sz="4000" i="1">
                <a:latin typeface="Calibri"/>
                <a:cs typeface="Calibri"/>
              </a:rPr>
              <a:t>tử</a:t>
            </a:r>
            <a:r>
              <a:rPr sz="4000" i="1" spc="-50">
                <a:latin typeface="Calibri"/>
                <a:cs typeface="Calibri"/>
              </a:rPr>
              <a:t> </a:t>
            </a:r>
            <a:r>
              <a:rPr sz="4000" i="1">
                <a:latin typeface="Calibri"/>
                <a:cs typeface="Calibri"/>
              </a:rPr>
              <a:t>vong</a:t>
            </a:r>
            <a:r>
              <a:rPr sz="4000" i="1" spc="-45">
                <a:latin typeface="Calibri"/>
                <a:cs typeface="Calibri"/>
              </a:rPr>
              <a:t> </a:t>
            </a:r>
            <a:r>
              <a:rPr sz="4000" i="1">
                <a:latin typeface="Calibri"/>
                <a:cs typeface="Calibri"/>
              </a:rPr>
              <a:t>ở</a:t>
            </a:r>
            <a:r>
              <a:rPr sz="4000" i="1" spc="-50">
                <a:latin typeface="Calibri"/>
                <a:cs typeface="Calibri"/>
              </a:rPr>
              <a:t> </a:t>
            </a:r>
            <a:r>
              <a:rPr sz="4000" i="1">
                <a:latin typeface="Calibri"/>
                <a:cs typeface="Calibri"/>
              </a:rPr>
              <a:t>các</a:t>
            </a:r>
            <a:r>
              <a:rPr sz="4000" i="1" spc="-45">
                <a:latin typeface="Calibri"/>
                <a:cs typeface="Calibri"/>
              </a:rPr>
              <a:t> </a:t>
            </a:r>
            <a:r>
              <a:rPr sz="4000" i="1">
                <a:latin typeface="Calibri"/>
                <a:cs typeface="Calibri"/>
              </a:rPr>
              <a:t>nước</a:t>
            </a:r>
            <a:r>
              <a:rPr sz="4000" i="1" spc="-60">
                <a:latin typeface="Calibri"/>
                <a:cs typeface="Calibri"/>
              </a:rPr>
              <a:t> </a:t>
            </a:r>
            <a:r>
              <a:rPr sz="4000" i="1">
                <a:latin typeface="Calibri"/>
                <a:cs typeface="Calibri"/>
              </a:rPr>
              <a:t>khác</a:t>
            </a:r>
            <a:r>
              <a:rPr sz="4000" i="1" spc="-25">
                <a:latin typeface="Calibri"/>
                <a:cs typeface="Calibri"/>
              </a:rPr>
              <a:t> </a:t>
            </a:r>
            <a:r>
              <a:rPr sz="4000" i="1" spc="-10">
                <a:latin typeface="Calibri"/>
                <a:cs typeface="Calibri"/>
              </a:rPr>
              <a:t>nhau?</a:t>
            </a:r>
            <a:endParaRPr sz="4000">
              <a:latin typeface="Calibri"/>
              <a:cs typeface="Calibri"/>
            </a:endParaRPr>
          </a:p>
          <a:p>
            <a:pPr marL="10471785" indent="-570865" algn="just">
              <a:lnSpc>
                <a:spcPct val="100000"/>
              </a:lnSpc>
              <a:spcBef>
                <a:spcPts val="3895"/>
              </a:spcBef>
              <a:buFont typeface="Wingdings"/>
              <a:buChar char=""/>
              <a:tabLst>
                <a:tab pos="10471785" algn="l"/>
              </a:tabLst>
            </a:pPr>
            <a:r>
              <a:rPr sz="3600">
                <a:latin typeface="Calibri"/>
                <a:cs typeface="Calibri"/>
              </a:rPr>
              <a:t>Tỉ</a:t>
            </a:r>
            <a:r>
              <a:rPr sz="3600" spc="114">
                <a:latin typeface="Calibri"/>
                <a:cs typeface="Calibri"/>
              </a:rPr>
              <a:t>  </a:t>
            </a:r>
            <a:r>
              <a:rPr sz="3600">
                <a:latin typeface="Calibri"/>
                <a:cs typeface="Calibri"/>
              </a:rPr>
              <a:t>lệ</a:t>
            </a:r>
            <a:r>
              <a:rPr sz="3600" spc="114">
                <a:latin typeface="Calibri"/>
                <a:cs typeface="Calibri"/>
              </a:rPr>
              <a:t>  </a:t>
            </a:r>
            <a:r>
              <a:rPr sz="3600">
                <a:latin typeface="Calibri"/>
                <a:cs typeface="Calibri"/>
              </a:rPr>
              <a:t>tử</a:t>
            </a:r>
            <a:r>
              <a:rPr sz="3600" spc="120">
                <a:latin typeface="Calibri"/>
                <a:cs typeface="Calibri"/>
              </a:rPr>
              <a:t>  </a:t>
            </a:r>
            <a:r>
              <a:rPr sz="3600">
                <a:latin typeface="Calibri"/>
                <a:cs typeface="Calibri"/>
              </a:rPr>
              <a:t>vong</a:t>
            </a:r>
            <a:r>
              <a:rPr sz="3600" spc="120">
                <a:latin typeface="Calibri"/>
                <a:cs typeface="Calibri"/>
              </a:rPr>
              <a:t>  </a:t>
            </a:r>
            <a:r>
              <a:rPr sz="3600">
                <a:latin typeface="Calibri"/>
                <a:cs typeface="Calibri"/>
              </a:rPr>
              <a:t>của</a:t>
            </a:r>
            <a:r>
              <a:rPr sz="3600" spc="125">
                <a:latin typeface="Calibri"/>
                <a:cs typeface="Calibri"/>
              </a:rPr>
              <a:t>  </a:t>
            </a:r>
            <a:r>
              <a:rPr sz="3600">
                <a:latin typeface="Calibri"/>
                <a:cs typeface="Calibri"/>
              </a:rPr>
              <a:t>trẻ</a:t>
            </a:r>
            <a:r>
              <a:rPr sz="3600" spc="114">
                <a:latin typeface="Calibri"/>
                <a:cs typeface="Calibri"/>
              </a:rPr>
              <a:t>  </a:t>
            </a:r>
            <a:r>
              <a:rPr sz="3600" spc="-25">
                <a:latin typeface="Calibri"/>
                <a:cs typeface="Calibri"/>
              </a:rPr>
              <a:t>em</a:t>
            </a:r>
            <a:endParaRPr sz="3600">
              <a:latin typeface="Calibri"/>
              <a:cs typeface="Calibri"/>
            </a:endParaRPr>
          </a:p>
          <a:p>
            <a:pPr marL="10473055" algn="just">
              <a:lnSpc>
                <a:spcPct val="100000"/>
              </a:lnSpc>
            </a:pPr>
            <a:r>
              <a:rPr sz="3600">
                <a:latin typeface="Calibri"/>
                <a:cs typeface="Calibri"/>
              </a:rPr>
              <a:t>dưới</a:t>
            </a:r>
            <a:r>
              <a:rPr sz="3600" spc="-3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5</a:t>
            </a:r>
            <a:r>
              <a:rPr sz="3600" spc="-3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tuổi</a:t>
            </a:r>
            <a:r>
              <a:rPr sz="3600" spc="-5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(Thế</a:t>
            </a:r>
            <a:r>
              <a:rPr sz="3600" spc="-5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giới):</a:t>
            </a:r>
            <a:r>
              <a:rPr sz="3600" spc="-20">
                <a:latin typeface="Calibri"/>
                <a:cs typeface="Calibri"/>
              </a:rPr>
              <a:t> 1.5%</a:t>
            </a:r>
            <a:endParaRPr sz="3600">
              <a:latin typeface="Calibri"/>
              <a:cs typeface="Calibri"/>
            </a:endParaRPr>
          </a:p>
          <a:p>
            <a:pPr marL="10471785" indent="-570865" algn="just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10471785" algn="l"/>
              </a:tabLst>
            </a:pPr>
            <a:r>
              <a:rPr sz="3600">
                <a:latin typeface="Calibri"/>
                <a:cs typeface="Calibri"/>
              </a:rPr>
              <a:t>Tỉ</a:t>
            </a:r>
            <a:r>
              <a:rPr sz="3600" spc="114">
                <a:latin typeface="Calibri"/>
                <a:cs typeface="Calibri"/>
              </a:rPr>
              <a:t>  </a:t>
            </a:r>
            <a:r>
              <a:rPr sz="3600">
                <a:latin typeface="Calibri"/>
                <a:cs typeface="Calibri"/>
              </a:rPr>
              <a:t>lệ</a:t>
            </a:r>
            <a:r>
              <a:rPr sz="3600" spc="114">
                <a:latin typeface="Calibri"/>
                <a:cs typeface="Calibri"/>
              </a:rPr>
              <a:t>  </a:t>
            </a:r>
            <a:r>
              <a:rPr sz="3600">
                <a:latin typeface="Calibri"/>
                <a:cs typeface="Calibri"/>
              </a:rPr>
              <a:t>tử</a:t>
            </a:r>
            <a:r>
              <a:rPr sz="3600" spc="120">
                <a:latin typeface="Calibri"/>
                <a:cs typeface="Calibri"/>
              </a:rPr>
              <a:t>  </a:t>
            </a:r>
            <a:r>
              <a:rPr sz="3600">
                <a:latin typeface="Calibri"/>
                <a:cs typeface="Calibri"/>
              </a:rPr>
              <a:t>vong</a:t>
            </a:r>
            <a:r>
              <a:rPr sz="3600" spc="120">
                <a:latin typeface="Calibri"/>
                <a:cs typeface="Calibri"/>
              </a:rPr>
              <a:t>  </a:t>
            </a:r>
            <a:r>
              <a:rPr sz="3600">
                <a:latin typeface="Calibri"/>
                <a:cs typeface="Calibri"/>
              </a:rPr>
              <a:t>của</a:t>
            </a:r>
            <a:r>
              <a:rPr sz="3600" spc="125">
                <a:latin typeface="Calibri"/>
                <a:cs typeface="Calibri"/>
              </a:rPr>
              <a:t>  </a:t>
            </a:r>
            <a:r>
              <a:rPr sz="3600">
                <a:latin typeface="Calibri"/>
                <a:cs typeface="Calibri"/>
              </a:rPr>
              <a:t>trẻ</a:t>
            </a:r>
            <a:r>
              <a:rPr sz="3600" spc="114">
                <a:latin typeface="Calibri"/>
                <a:cs typeface="Calibri"/>
              </a:rPr>
              <a:t>  </a:t>
            </a:r>
            <a:r>
              <a:rPr sz="3600" spc="-25">
                <a:latin typeface="Calibri"/>
                <a:cs typeface="Calibri"/>
              </a:rPr>
              <a:t>em</a:t>
            </a:r>
            <a:endParaRPr sz="3600">
              <a:latin typeface="Calibri"/>
              <a:cs typeface="Calibri"/>
            </a:endParaRPr>
          </a:p>
          <a:p>
            <a:pPr marL="10473055" algn="just">
              <a:lnSpc>
                <a:spcPct val="100000"/>
              </a:lnSpc>
            </a:pPr>
            <a:r>
              <a:rPr sz="3600">
                <a:latin typeface="Calibri"/>
                <a:cs typeface="Calibri"/>
              </a:rPr>
              <a:t>dưới</a:t>
            </a:r>
            <a:r>
              <a:rPr sz="3600" spc="-2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5</a:t>
            </a:r>
            <a:r>
              <a:rPr sz="3600" spc="-2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tuổi</a:t>
            </a:r>
            <a:r>
              <a:rPr sz="3600" spc="-4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(Canada):</a:t>
            </a:r>
            <a:r>
              <a:rPr sz="3600" spc="-60">
                <a:latin typeface="Calibri"/>
                <a:cs typeface="Calibri"/>
              </a:rPr>
              <a:t> </a:t>
            </a:r>
            <a:r>
              <a:rPr sz="3600" spc="-20">
                <a:latin typeface="Calibri"/>
                <a:cs typeface="Calibri"/>
              </a:rPr>
              <a:t>0.8%</a:t>
            </a:r>
            <a:endParaRPr sz="3600">
              <a:latin typeface="Calibri"/>
              <a:cs typeface="Calibri"/>
            </a:endParaRPr>
          </a:p>
          <a:p>
            <a:pPr marL="10471785" marR="5080" indent="-570865" algn="just">
              <a:lnSpc>
                <a:spcPct val="100000"/>
              </a:lnSpc>
              <a:buFont typeface="Wingdings"/>
              <a:buChar char=""/>
              <a:tabLst>
                <a:tab pos="10473055" algn="l"/>
              </a:tabLst>
            </a:pPr>
            <a:r>
              <a:rPr sz="3600">
                <a:latin typeface="Calibri"/>
                <a:cs typeface="Calibri"/>
              </a:rPr>
              <a:t>Tỉ</a:t>
            </a:r>
            <a:r>
              <a:rPr sz="3600" spc="114">
                <a:latin typeface="Calibri"/>
                <a:cs typeface="Calibri"/>
              </a:rPr>
              <a:t>  </a:t>
            </a:r>
            <a:r>
              <a:rPr sz="3600">
                <a:latin typeface="Calibri"/>
                <a:cs typeface="Calibri"/>
              </a:rPr>
              <a:t>lệ</a:t>
            </a:r>
            <a:r>
              <a:rPr sz="3600" spc="114">
                <a:latin typeface="Calibri"/>
                <a:cs typeface="Calibri"/>
              </a:rPr>
              <a:t>  </a:t>
            </a:r>
            <a:r>
              <a:rPr sz="3600">
                <a:latin typeface="Calibri"/>
                <a:cs typeface="Calibri"/>
              </a:rPr>
              <a:t>tử</a:t>
            </a:r>
            <a:r>
              <a:rPr sz="3600" spc="120">
                <a:latin typeface="Calibri"/>
                <a:cs typeface="Calibri"/>
              </a:rPr>
              <a:t>  </a:t>
            </a:r>
            <a:r>
              <a:rPr sz="3600">
                <a:latin typeface="Calibri"/>
                <a:cs typeface="Calibri"/>
              </a:rPr>
              <a:t>vong</a:t>
            </a:r>
            <a:r>
              <a:rPr sz="3600" spc="120">
                <a:latin typeface="Calibri"/>
                <a:cs typeface="Calibri"/>
              </a:rPr>
              <a:t>  </a:t>
            </a:r>
            <a:r>
              <a:rPr sz="3600">
                <a:latin typeface="Calibri"/>
                <a:cs typeface="Calibri"/>
              </a:rPr>
              <a:t>của</a:t>
            </a:r>
            <a:r>
              <a:rPr sz="3600" spc="125">
                <a:latin typeface="Calibri"/>
                <a:cs typeface="Calibri"/>
              </a:rPr>
              <a:t>  </a:t>
            </a:r>
            <a:r>
              <a:rPr sz="3600">
                <a:latin typeface="Calibri"/>
                <a:cs typeface="Calibri"/>
              </a:rPr>
              <a:t>trẻ</a:t>
            </a:r>
            <a:r>
              <a:rPr sz="3600" spc="114">
                <a:latin typeface="Calibri"/>
                <a:cs typeface="Calibri"/>
              </a:rPr>
              <a:t>  </a:t>
            </a:r>
            <a:r>
              <a:rPr sz="3600" spc="-25">
                <a:latin typeface="Calibri"/>
                <a:cs typeface="Calibri"/>
              </a:rPr>
              <a:t>em 	</a:t>
            </a:r>
            <a:r>
              <a:rPr sz="3600">
                <a:latin typeface="Calibri"/>
                <a:cs typeface="Calibri"/>
              </a:rPr>
              <a:t>dưới</a:t>
            </a:r>
            <a:r>
              <a:rPr sz="3600" spc="600">
                <a:latin typeface="Calibri"/>
                <a:cs typeface="Calibri"/>
              </a:rPr>
              <a:t>  </a:t>
            </a:r>
            <a:r>
              <a:rPr sz="3600">
                <a:latin typeface="Calibri"/>
                <a:cs typeface="Calibri"/>
              </a:rPr>
              <a:t>5</a:t>
            </a:r>
            <a:r>
              <a:rPr sz="3600" spc="600">
                <a:latin typeface="Calibri"/>
                <a:cs typeface="Calibri"/>
              </a:rPr>
              <a:t>  </a:t>
            </a:r>
            <a:r>
              <a:rPr sz="3600">
                <a:latin typeface="Calibri"/>
                <a:cs typeface="Calibri"/>
              </a:rPr>
              <a:t>tuổi</a:t>
            </a:r>
            <a:r>
              <a:rPr sz="3600" spc="590">
                <a:latin typeface="Calibri"/>
                <a:cs typeface="Calibri"/>
              </a:rPr>
              <a:t>  </a:t>
            </a:r>
            <a:r>
              <a:rPr sz="3600" spc="-10">
                <a:latin typeface="Calibri"/>
                <a:cs typeface="Calibri"/>
              </a:rPr>
              <a:t>(Nicaragua): 	</a:t>
            </a:r>
            <a:r>
              <a:rPr sz="3600" spc="-20">
                <a:latin typeface="Calibri"/>
                <a:cs typeface="Calibri"/>
              </a:rPr>
              <a:t>2.1%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57</a:t>
            </a:fld>
            <a:endParaRPr spc="-25"/>
          </a:p>
        </p:txBody>
      </p:sp>
      <p:sp>
        <p:nvSpPr>
          <p:cNvPr id="5" name="object 5"/>
          <p:cNvSpPr txBox="1"/>
          <p:nvPr/>
        </p:nvSpPr>
        <p:spPr>
          <a:xfrm>
            <a:off x="1566799" y="7712709"/>
            <a:ext cx="1613535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 marR="5080" indent="-571500" algn="just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584200" algn="l"/>
              </a:tabLst>
            </a:pPr>
            <a:r>
              <a:rPr sz="3600">
                <a:latin typeface="Calibri"/>
                <a:cs typeface="Calibri"/>
              </a:rPr>
              <a:t>Đồ</a:t>
            </a:r>
            <a:r>
              <a:rPr sz="3600" spc="21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thị</a:t>
            </a:r>
            <a:r>
              <a:rPr sz="3600" spc="21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của</a:t>
            </a:r>
            <a:r>
              <a:rPr sz="3600" spc="22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Canada</a:t>
            </a:r>
            <a:r>
              <a:rPr sz="3600" spc="204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lệch</a:t>
            </a:r>
            <a:r>
              <a:rPr sz="3600" spc="204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về</a:t>
            </a:r>
            <a:r>
              <a:rPr sz="3600" spc="204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bên</a:t>
            </a:r>
            <a:r>
              <a:rPr sz="3600" spc="204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phải</a:t>
            </a:r>
            <a:r>
              <a:rPr sz="3600" spc="21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so</a:t>
            </a:r>
            <a:r>
              <a:rPr sz="3600" spc="204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với</a:t>
            </a:r>
            <a:r>
              <a:rPr sz="3600" spc="21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thế</a:t>
            </a:r>
            <a:r>
              <a:rPr sz="3600" spc="19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giới</a:t>
            </a:r>
            <a:r>
              <a:rPr sz="3600" spc="21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còn</a:t>
            </a:r>
            <a:r>
              <a:rPr sz="3600" spc="22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Nicaragua</a:t>
            </a:r>
            <a:r>
              <a:rPr sz="3600" spc="21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lệch</a:t>
            </a:r>
            <a:r>
              <a:rPr sz="3600" spc="204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về</a:t>
            </a:r>
            <a:r>
              <a:rPr sz="3600" spc="20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bên</a:t>
            </a:r>
            <a:r>
              <a:rPr sz="3600" spc="220">
                <a:latin typeface="Calibri"/>
                <a:cs typeface="Calibri"/>
              </a:rPr>
              <a:t> </a:t>
            </a:r>
            <a:r>
              <a:rPr sz="3600" spc="-20">
                <a:latin typeface="Calibri"/>
                <a:cs typeface="Calibri"/>
              </a:rPr>
              <a:t>trái. </a:t>
            </a:r>
            <a:r>
              <a:rPr sz="3600">
                <a:latin typeface="Calibri"/>
                <a:cs typeface="Calibri"/>
              </a:rPr>
              <a:t>Vậy</a:t>
            </a:r>
            <a:r>
              <a:rPr sz="3600" spc="14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tuổi</a:t>
            </a:r>
            <a:r>
              <a:rPr sz="3600" spc="14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thọ</a:t>
            </a:r>
            <a:r>
              <a:rPr sz="3600" spc="15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của</a:t>
            </a:r>
            <a:r>
              <a:rPr sz="3600" spc="14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Nicaragua</a:t>
            </a:r>
            <a:r>
              <a:rPr sz="3600" spc="16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thấp,</a:t>
            </a:r>
            <a:r>
              <a:rPr sz="3600" spc="14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Canada</a:t>
            </a:r>
            <a:r>
              <a:rPr sz="3600" spc="14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cao</a:t>
            </a:r>
            <a:r>
              <a:rPr sz="3600" spc="15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và</a:t>
            </a:r>
            <a:r>
              <a:rPr sz="3600" spc="15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có</a:t>
            </a:r>
            <a:r>
              <a:rPr sz="3600" spc="15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thể</a:t>
            </a:r>
            <a:r>
              <a:rPr sz="3600" spc="13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đánh</a:t>
            </a:r>
            <a:r>
              <a:rPr sz="3600" spc="16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giá</a:t>
            </a:r>
            <a:r>
              <a:rPr sz="3600" spc="15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Canada</a:t>
            </a:r>
            <a:r>
              <a:rPr sz="3600" spc="14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phát</a:t>
            </a:r>
            <a:r>
              <a:rPr sz="3600" spc="145">
                <a:latin typeface="Calibri"/>
                <a:cs typeface="Calibri"/>
              </a:rPr>
              <a:t> </a:t>
            </a:r>
            <a:r>
              <a:rPr sz="3600" spc="-20">
                <a:latin typeface="Calibri"/>
                <a:cs typeface="Calibri"/>
              </a:rPr>
              <a:t>triển </a:t>
            </a:r>
            <a:r>
              <a:rPr sz="3600">
                <a:latin typeface="Calibri"/>
                <a:cs typeface="Calibri"/>
              </a:rPr>
              <a:t>hơn</a:t>
            </a:r>
            <a:r>
              <a:rPr sz="3600" spc="-15">
                <a:latin typeface="Calibri"/>
                <a:cs typeface="Calibri"/>
              </a:rPr>
              <a:t> </a:t>
            </a:r>
            <a:r>
              <a:rPr sz="3600" spc="-10">
                <a:latin typeface="Calibri"/>
                <a:cs typeface="Calibri"/>
              </a:rPr>
              <a:t>Nicaragua.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7007" y="585597"/>
            <a:ext cx="80302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/>
              <a:t>Câu</a:t>
            </a:r>
            <a:r>
              <a:rPr sz="4000" spc="-60"/>
              <a:t> </a:t>
            </a:r>
            <a:r>
              <a:rPr sz="4000"/>
              <a:t>6.</a:t>
            </a:r>
            <a:r>
              <a:rPr sz="4000" spc="-75"/>
              <a:t> </a:t>
            </a:r>
            <a:r>
              <a:rPr sz="4000"/>
              <a:t>So</a:t>
            </a:r>
            <a:r>
              <a:rPr sz="4000" spc="-55"/>
              <a:t> </a:t>
            </a:r>
            <a:r>
              <a:rPr sz="4000"/>
              <a:t>sánh</a:t>
            </a:r>
            <a:r>
              <a:rPr sz="4000" spc="-55"/>
              <a:t> </a:t>
            </a:r>
            <a:r>
              <a:rPr sz="4000"/>
              <a:t>phân</a:t>
            </a:r>
            <a:r>
              <a:rPr sz="4000" spc="-55"/>
              <a:t> </a:t>
            </a:r>
            <a:r>
              <a:rPr sz="4000"/>
              <a:t>phối</a:t>
            </a:r>
            <a:r>
              <a:rPr sz="4000" spc="-45"/>
              <a:t> </a:t>
            </a:r>
            <a:r>
              <a:rPr sz="4000"/>
              <a:t>tuổi</a:t>
            </a:r>
            <a:r>
              <a:rPr sz="4000" spc="-45"/>
              <a:t> </a:t>
            </a:r>
            <a:r>
              <a:rPr sz="4000"/>
              <a:t>tử</a:t>
            </a:r>
            <a:r>
              <a:rPr sz="4000" spc="-55"/>
              <a:t> </a:t>
            </a:r>
            <a:r>
              <a:rPr sz="4000" spc="-20"/>
              <a:t>vong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6736" y="2270760"/>
            <a:ext cx="10585704" cy="494842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92857" y="1364945"/>
            <a:ext cx="15697200" cy="4422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i="1">
                <a:latin typeface="Calibri"/>
                <a:cs typeface="Calibri"/>
              </a:rPr>
              <a:t>Tuổi</a:t>
            </a:r>
            <a:r>
              <a:rPr sz="4000" i="1" spc="-90">
                <a:latin typeface="Calibri"/>
                <a:cs typeface="Calibri"/>
              </a:rPr>
              <a:t> </a:t>
            </a:r>
            <a:r>
              <a:rPr sz="4000" i="1">
                <a:latin typeface="Calibri"/>
                <a:cs typeface="Calibri"/>
              </a:rPr>
              <a:t>tử</a:t>
            </a:r>
            <a:r>
              <a:rPr sz="4000" i="1" spc="-75">
                <a:latin typeface="Calibri"/>
                <a:cs typeface="Calibri"/>
              </a:rPr>
              <a:t> </a:t>
            </a:r>
            <a:r>
              <a:rPr sz="4000" i="1">
                <a:latin typeface="Calibri"/>
                <a:cs typeface="Calibri"/>
              </a:rPr>
              <a:t>vong</a:t>
            </a:r>
            <a:r>
              <a:rPr sz="4000" i="1" spc="-75">
                <a:latin typeface="Calibri"/>
                <a:cs typeface="Calibri"/>
              </a:rPr>
              <a:t> </a:t>
            </a:r>
            <a:r>
              <a:rPr sz="4000" i="1">
                <a:latin typeface="Calibri"/>
                <a:cs typeface="Calibri"/>
              </a:rPr>
              <a:t>ở</a:t>
            </a:r>
            <a:r>
              <a:rPr sz="4000" i="1" spc="-70">
                <a:latin typeface="Calibri"/>
                <a:cs typeface="Calibri"/>
              </a:rPr>
              <a:t> </a:t>
            </a:r>
            <a:r>
              <a:rPr sz="4000" i="1">
                <a:latin typeface="Calibri"/>
                <a:cs typeface="Calibri"/>
              </a:rPr>
              <a:t>các</a:t>
            </a:r>
            <a:r>
              <a:rPr sz="4000" i="1" spc="-75">
                <a:latin typeface="Calibri"/>
                <a:cs typeface="Calibri"/>
              </a:rPr>
              <a:t> </a:t>
            </a:r>
            <a:r>
              <a:rPr sz="4000" i="1">
                <a:latin typeface="Calibri"/>
                <a:cs typeface="Calibri"/>
              </a:rPr>
              <a:t>châu</a:t>
            </a:r>
            <a:r>
              <a:rPr sz="4000" i="1" spc="-60">
                <a:latin typeface="Calibri"/>
                <a:cs typeface="Calibri"/>
              </a:rPr>
              <a:t> </a:t>
            </a:r>
            <a:r>
              <a:rPr sz="4000" i="1">
                <a:latin typeface="Calibri"/>
                <a:cs typeface="Calibri"/>
              </a:rPr>
              <a:t>lục</a:t>
            </a:r>
            <a:r>
              <a:rPr sz="4000" i="1" spc="-85">
                <a:latin typeface="Calibri"/>
                <a:cs typeface="Calibri"/>
              </a:rPr>
              <a:t> </a:t>
            </a:r>
            <a:r>
              <a:rPr sz="4000" i="1">
                <a:latin typeface="Calibri"/>
                <a:cs typeface="Calibri"/>
              </a:rPr>
              <a:t>khác</a:t>
            </a:r>
            <a:r>
              <a:rPr sz="4000" i="1" spc="-50">
                <a:latin typeface="Calibri"/>
                <a:cs typeface="Calibri"/>
              </a:rPr>
              <a:t> </a:t>
            </a:r>
            <a:r>
              <a:rPr sz="4000" i="1">
                <a:latin typeface="Calibri"/>
                <a:cs typeface="Calibri"/>
              </a:rPr>
              <a:t>nhau</a:t>
            </a:r>
            <a:r>
              <a:rPr sz="4000" i="1" spc="-60">
                <a:latin typeface="Calibri"/>
                <a:cs typeface="Calibri"/>
              </a:rPr>
              <a:t> </a:t>
            </a:r>
            <a:r>
              <a:rPr sz="4000" i="1">
                <a:latin typeface="Calibri"/>
                <a:cs typeface="Calibri"/>
              </a:rPr>
              <a:t>trong</a:t>
            </a:r>
            <a:r>
              <a:rPr sz="4000" i="1" spc="-55">
                <a:latin typeface="Calibri"/>
                <a:cs typeface="Calibri"/>
              </a:rPr>
              <a:t> </a:t>
            </a:r>
            <a:r>
              <a:rPr sz="4000" i="1">
                <a:latin typeface="Calibri"/>
                <a:cs typeface="Calibri"/>
              </a:rPr>
              <a:t>những</a:t>
            </a:r>
            <a:r>
              <a:rPr sz="4000" i="1" spc="-60">
                <a:latin typeface="Calibri"/>
                <a:cs typeface="Calibri"/>
              </a:rPr>
              <a:t> </a:t>
            </a:r>
            <a:r>
              <a:rPr sz="4000" i="1">
                <a:latin typeface="Calibri"/>
                <a:cs typeface="Calibri"/>
              </a:rPr>
              <a:t>năm</a:t>
            </a:r>
            <a:r>
              <a:rPr sz="4000" i="1" spc="-70">
                <a:latin typeface="Calibri"/>
                <a:cs typeface="Calibri"/>
              </a:rPr>
              <a:t> </a:t>
            </a:r>
            <a:r>
              <a:rPr sz="4000" i="1">
                <a:latin typeface="Calibri"/>
                <a:cs typeface="Calibri"/>
              </a:rPr>
              <a:t>gần</a:t>
            </a:r>
            <a:r>
              <a:rPr sz="4000" i="1" spc="-45">
                <a:latin typeface="Calibri"/>
                <a:cs typeface="Calibri"/>
              </a:rPr>
              <a:t> </a:t>
            </a:r>
            <a:r>
              <a:rPr sz="4000" i="1" spc="-20">
                <a:latin typeface="Calibri"/>
                <a:cs typeface="Calibri"/>
              </a:rPr>
              <a:t>đây.</a:t>
            </a:r>
            <a:endParaRPr sz="4000">
              <a:latin typeface="Calibri"/>
              <a:cs typeface="Calibri"/>
            </a:endParaRPr>
          </a:p>
          <a:p>
            <a:pPr marL="10473055" marR="5080" indent="-572135">
              <a:lnSpc>
                <a:spcPct val="100000"/>
              </a:lnSpc>
              <a:spcBef>
                <a:spcPts val="3895"/>
              </a:spcBef>
              <a:buFont typeface="Wingdings"/>
              <a:buChar char=""/>
              <a:tabLst>
                <a:tab pos="10473055" algn="l"/>
                <a:tab pos="11039475" algn="l"/>
                <a:tab pos="11610975" algn="l"/>
                <a:tab pos="12278360" algn="l"/>
                <a:tab pos="13421360" algn="l"/>
                <a:tab pos="14314805" algn="l"/>
                <a:tab pos="15092044" algn="l"/>
              </a:tabLst>
            </a:pPr>
            <a:r>
              <a:rPr sz="3600" spc="-25">
                <a:latin typeface="Calibri"/>
                <a:cs typeface="Calibri"/>
              </a:rPr>
              <a:t>Tỉ</a:t>
            </a:r>
            <a:r>
              <a:rPr sz="3600">
                <a:latin typeface="Calibri"/>
                <a:cs typeface="Calibri"/>
              </a:rPr>
              <a:t>	</a:t>
            </a:r>
            <a:r>
              <a:rPr sz="3600" spc="-25">
                <a:latin typeface="Calibri"/>
                <a:cs typeface="Calibri"/>
              </a:rPr>
              <a:t>lệ</a:t>
            </a:r>
            <a:r>
              <a:rPr sz="3600">
                <a:latin typeface="Calibri"/>
                <a:cs typeface="Calibri"/>
              </a:rPr>
              <a:t>	</a:t>
            </a:r>
            <a:r>
              <a:rPr sz="3600" spc="-25">
                <a:latin typeface="Calibri"/>
                <a:cs typeface="Calibri"/>
              </a:rPr>
              <a:t>tử</a:t>
            </a:r>
            <a:r>
              <a:rPr sz="3600">
                <a:latin typeface="Calibri"/>
                <a:cs typeface="Calibri"/>
              </a:rPr>
              <a:t>	</a:t>
            </a:r>
            <a:r>
              <a:rPr sz="3600" spc="-20">
                <a:latin typeface="Calibri"/>
                <a:cs typeface="Calibri"/>
              </a:rPr>
              <a:t>vong</a:t>
            </a:r>
            <a:r>
              <a:rPr sz="3600">
                <a:latin typeface="Calibri"/>
                <a:cs typeface="Calibri"/>
              </a:rPr>
              <a:t>	</a:t>
            </a:r>
            <a:r>
              <a:rPr sz="3600" spc="-25">
                <a:latin typeface="Calibri"/>
                <a:cs typeface="Calibri"/>
              </a:rPr>
              <a:t>của</a:t>
            </a:r>
            <a:r>
              <a:rPr sz="3600">
                <a:latin typeface="Calibri"/>
                <a:cs typeface="Calibri"/>
              </a:rPr>
              <a:t>	</a:t>
            </a:r>
            <a:r>
              <a:rPr sz="3600" spc="-25">
                <a:latin typeface="Calibri"/>
                <a:cs typeface="Calibri"/>
              </a:rPr>
              <a:t>trẻ</a:t>
            </a:r>
            <a:r>
              <a:rPr sz="3600">
                <a:latin typeface="Calibri"/>
                <a:cs typeface="Calibri"/>
              </a:rPr>
              <a:t>	</a:t>
            </a:r>
            <a:r>
              <a:rPr sz="3600" spc="-25">
                <a:latin typeface="Calibri"/>
                <a:cs typeface="Calibri"/>
              </a:rPr>
              <a:t>em </a:t>
            </a:r>
            <a:r>
              <a:rPr sz="3600">
                <a:latin typeface="Calibri"/>
                <a:cs typeface="Calibri"/>
              </a:rPr>
              <a:t>dưới</a:t>
            </a:r>
            <a:r>
              <a:rPr sz="3600" spc="-2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5</a:t>
            </a:r>
            <a:r>
              <a:rPr sz="3600" spc="-2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tuổi</a:t>
            </a:r>
            <a:r>
              <a:rPr sz="3600" spc="-4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(châu</a:t>
            </a:r>
            <a:r>
              <a:rPr sz="3600" spc="-3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Phi):</a:t>
            </a:r>
            <a:r>
              <a:rPr sz="3600" spc="-50">
                <a:latin typeface="Calibri"/>
                <a:cs typeface="Calibri"/>
              </a:rPr>
              <a:t> </a:t>
            </a:r>
            <a:r>
              <a:rPr sz="3600" spc="-20">
                <a:latin typeface="Calibri"/>
                <a:cs typeface="Calibri"/>
              </a:rPr>
              <a:t>3.3%</a:t>
            </a:r>
            <a:endParaRPr sz="3600">
              <a:latin typeface="Calibri"/>
              <a:cs typeface="Calibri"/>
            </a:endParaRPr>
          </a:p>
          <a:p>
            <a:pPr marL="10473055" marR="5080" indent="-572135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10473055" algn="l"/>
                <a:tab pos="11039475" algn="l"/>
                <a:tab pos="11610975" algn="l"/>
                <a:tab pos="12278360" algn="l"/>
                <a:tab pos="13421360" algn="l"/>
                <a:tab pos="14314805" algn="l"/>
                <a:tab pos="15092044" algn="l"/>
              </a:tabLst>
            </a:pPr>
            <a:r>
              <a:rPr sz="3600" spc="-25">
                <a:latin typeface="Calibri"/>
                <a:cs typeface="Calibri"/>
              </a:rPr>
              <a:t>Tỉ</a:t>
            </a:r>
            <a:r>
              <a:rPr sz="3600">
                <a:latin typeface="Calibri"/>
                <a:cs typeface="Calibri"/>
              </a:rPr>
              <a:t>	</a:t>
            </a:r>
            <a:r>
              <a:rPr sz="3600" spc="-25">
                <a:latin typeface="Calibri"/>
                <a:cs typeface="Calibri"/>
              </a:rPr>
              <a:t>lệ</a:t>
            </a:r>
            <a:r>
              <a:rPr sz="3600">
                <a:latin typeface="Calibri"/>
                <a:cs typeface="Calibri"/>
              </a:rPr>
              <a:t>	</a:t>
            </a:r>
            <a:r>
              <a:rPr sz="3600" spc="-25">
                <a:latin typeface="Calibri"/>
                <a:cs typeface="Calibri"/>
              </a:rPr>
              <a:t>tử</a:t>
            </a:r>
            <a:r>
              <a:rPr sz="3600">
                <a:latin typeface="Calibri"/>
                <a:cs typeface="Calibri"/>
              </a:rPr>
              <a:t>	</a:t>
            </a:r>
            <a:r>
              <a:rPr sz="3600" spc="-20">
                <a:latin typeface="Calibri"/>
                <a:cs typeface="Calibri"/>
              </a:rPr>
              <a:t>vong</a:t>
            </a:r>
            <a:r>
              <a:rPr sz="3600">
                <a:latin typeface="Calibri"/>
                <a:cs typeface="Calibri"/>
              </a:rPr>
              <a:t>	</a:t>
            </a:r>
            <a:r>
              <a:rPr sz="3600" spc="-25">
                <a:latin typeface="Calibri"/>
                <a:cs typeface="Calibri"/>
              </a:rPr>
              <a:t>của</a:t>
            </a:r>
            <a:r>
              <a:rPr sz="3600">
                <a:latin typeface="Calibri"/>
                <a:cs typeface="Calibri"/>
              </a:rPr>
              <a:t>	</a:t>
            </a:r>
            <a:r>
              <a:rPr sz="3600" spc="-25">
                <a:latin typeface="Calibri"/>
                <a:cs typeface="Calibri"/>
              </a:rPr>
              <a:t>trẻ</a:t>
            </a:r>
            <a:r>
              <a:rPr sz="3600">
                <a:latin typeface="Calibri"/>
                <a:cs typeface="Calibri"/>
              </a:rPr>
              <a:t>	</a:t>
            </a:r>
            <a:r>
              <a:rPr sz="3600" spc="-25">
                <a:latin typeface="Calibri"/>
                <a:cs typeface="Calibri"/>
              </a:rPr>
              <a:t>em </a:t>
            </a:r>
            <a:r>
              <a:rPr sz="3600">
                <a:latin typeface="Calibri"/>
                <a:cs typeface="Calibri"/>
              </a:rPr>
              <a:t>dưới</a:t>
            </a:r>
            <a:r>
              <a:rPr sz="3600" spc="-2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5</a:t>
            </a:r>
            <a:r>
              <a:rPr sz="3600" spc="-1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tuổi</a:t>
            </a:r>
            <a:r>
              <a:rPr sz="3600" spc="-4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(châu</a:t>
            </a:r>
            <a:r>
              <a:rPr sz="3600" spc="-3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Âu):</a:t>
            </a:r>
            <a:r>
              <a:rPr sz="3600" spc="-45">
                <a:latin typeface="Calibri"/>
                <a:cs typeface="Calibri"/>
              </a:rPr>
              <a:t> </a:t>
            </a:r>
            <a:r>
              <a:rPr sz="3600" spc="-20">
                <a:latin typeface="Calibri"/>
                <a:cs typeface="Calibri"/>
              </a:rPr>
              <a:t>0.6%</a:t>
            </a:r>
            <a:endParaRPr sz="3600">
              <a:latin typeface="Calibri"/>
              <a:cs typeface="Calibri"/>
            </a:endParaRPr>
          </a:p>
          <a:p>
            <a:pPr marL="10473055" marR="5080" indent="-572135">
              <a:lnSpc>
                <a:spcPct val="100000"/>
              </a:lnSpc>
              <a:buFont typeface="Wingdings"/>
              <a:buChar char=""/>
              <a:tabLst>
                <a:tab pos="10473055" algn="l"/>
                <a:tab pos="11039475" algn="l"/>
                <a:tab pos="11610975" algn="l"/>
                <a:tab pos="12278360" algn="l"/>
                <a:tab pos="13421360" algn="l"/>
                <a:tab pos="14314805" algn="l"/>
                <a:tab pos="15092044" algn="l"/>
              </a:tabLst>
            </a:pPr>
            <a:r>
              <a:rPr sz="3600" spc="-25">
                <a:latin typeface="Calibri"/>
                <a:cs typeface="Calibri"/>
              </a:rPr>
              <a:t>Tỉ</a:t>
            </a:r>
            <a:r>
              <a:rPr sz="3600">
                <a:latin typeface="Calibri"/>
                <a:cs typeface="Calibri"/>
              </a:rPr>
              <a:t>	</a:t>
            </a:r>
            <a:r>
              <a:rPr sz="3600" spc="-25">
                <a:latin typeface="Calibri"/>
                <a:cs typeface="Calibri"/>
              </a:rPr>
              <a:t>lệ</a:t>
            </a:r>
            <a:r>
              <a:rPr sz="3600">
                <a:latin typeface="Calibri"/>
                <a:cs typeface="Calibri"/>
              </a:rPr>
              <a:t>	</a:t>
            </a:r>
            <a:r>
              <a:rPr sz="3600" spc="-25">
                <a:latin typeface="Calibri"/>
                <a:cs typeface="Calibri"/>
              </a:rPr>
              <a:t>tử</a:t>
            </a:r>
            <a:r>
              <a:rPr sz="3600">
                <a:latin typeface="Calibri"/>
                <a:cs typeface="Calibri"/>
              </a:rPr>
              <a:t>	</a:t>
            </a:r>
            <a:r>
              <a:rPr sz="3600" spc="-20">
                <a:latin typeface="Calibri"/>
                <a:cs typeface="Calibri"/>
              </a:rPr>
              <a:t>vong</a:t>
            </a:r>
            <a:r>
              <a:rPr sz="3600">
                <a:latin typeface="Calibri"/>
                <a:cs typeface="Calibri"/>
              </a:rPr>
              <a:t>	</a:t>
            </a:r>
            <a:r>
              <a:rPr sz="3600" spc="-25">
                <a:latin typeface="Calibri"/>
                <a:cs typeface="Calibri"/>
              </a:rPr>
              <a:t>của</a:t>
            </a:r>
            <a:r>
              <a:rPr sz="3600">
                <a:latin typeface="Calibri"/>
                <a:cs typeface="Calibri"/>
              </a:rPr>
              <a:t>	</a:t>
            </a:r>
            <a:r>
              <a:rPr sz="3600" spc="-25">
                <a:latin typeface="Calibri"/>
                <a:cs typeface="Calibri"/>
              </a:rPr>
              <a:t>trẻ</a:t>
            </a:r>
            <a:r>
              <a:rPr sz="3600">
                <a:latin typeface="Calibri"/>
                <a:cs typeface="Calibri"/>
              </a:rPr>
              <a:t>	</a:t>
            </a:r>
            <a:r>
              <a:rPr sz="3600" spc="-25">
                <a:latin typeface="Calibri"/>
                <a:cs typeface="Calibri"/>
              </a:rPr>
              <a:t>em </a:t>
            </a:r>
            <a:r>
              <a:rPr sz="3600">
                <a:latin typeface="Calibri"/>
                <a:cs typeface="Calibri"/>
              </a:rPr>
              <a:t>dưới</a:t>
            </a:r>
            <a:r>
              <a:rPr sz="3600" spc="-2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5</a:t>
            </a:r>
            <a:r>
              <a:rPr sz="3600" spc="-2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tuổi</a:t>
            </a:r>
            <a:r>
              <a:rPr sz="3600" spc="-4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(châu</a:t>
            </a:r>
            <a:r>
              <a:rPr sz="3600" spc="-4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Á):</a:t>
            </a:r>
            <a:r>
              <a:rPr sz="3600" spc="-35">
                <a:latin typeface="Calibri"/>
                <a:cs typeface="Calibri"/>
              </a:rPr>
              <a:t> </a:t>
            </a:r>
            <a:r>
              <a:rPr sz="3600" spc="-20">
                <a:latin typeface="Calibri"/>
                <a:cs typeface="Calibri"/>
              </a:rPr>
              <a:t>1.9%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58</a:t>
            </a:fld>
            <a:endParaRPr spc="-25"/>
          </a:p>
        </p:txBody>
      </p:sp>
      <p:sp>
        <p:nvSpPr>
          <p:cNvPr id="5" name="object 5"/>
          <p:cNvSpPr txBox="1"/>
          <p:nvPr/>
        </p:nvSpPr>
        <p:spPr>
          <a:xfrm>
            <a:off x="1394841" y="8089772"/>
            <a:ext cx="160839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>
                <a:latin typeface="Calibri"/>
                <a:cs typeface="Calibri"/>
              </a:rPr>
              <a:t>Nhìn</a:t>
            </a:r>
            <a:r>
              <a:rPr sz="3600" spc="-2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vào</a:t>
            </a:r>
            <a:r>
              <a:rPr sz="3600" spc="-2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đồ</a:t>
            </a:r>
            <a:r>
              <a:rPr sz="3600" spc="-2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thị,</a:t>
            </a:r>
            <a:r>
              <a:rPr sz="3600" spc="-4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có</a:t>
            </a:r>
            <a:r>
              <a:rPr sz="3600" spc="-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thể</a:t>
            </a:r>
            <a:r>
              <a:rPr sz="3600" spc="-4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thấy</a:t>
            </a:r>
            <a:r>
              <a:rPr sz="3600" spc="-3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châu</a:t>
            </a:r>
            <a:r>
              <a:rPr sz="3600" spc="-3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Á</a:t>
            </a:r>
            <a:r>
              <a:rPr sz="3600" spc="-2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phát</a:t>
            </a:r>
            <a:r>
              <a:rPr sz="3600" spc="-3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triển</a:t>
            </a:r>
            <a:r>
              <a:rPr sz="3600" spc="-4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hơn</a:t>
            </a:r>
            <a:r>
              <a:rPr sz="3600" spc="-1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châu</a:t>
            </a:r>
            <a:r>
              <a:rPr sz="3600" spc="-3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Phi</a:t>
            </a:r>
            <a:r>
              <a:rPr sz="3600" spc="-2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nhưng</a:t>
            </a:r>
            <a:r>
              <a:rPr sz="3600" spc="-4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chưa</a:t>
            </a:r>
            <a:r>
              <a:rPr sz="3600" spc="-2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bằng</a:t>
            </a:r>
            <a:r>
              <a:rPr sz="3600" spc="-2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châu</a:t>
            </a:r>
            <a:r>
              <a:rPr sz="3600" spc="-30">
                <a:latin typeface="Calibri"/>
                <a:cs typeface="Calibri"/>
              </a:rPr>
              <a:t> </a:t>
            </a:r>
            <a:r>
              <a:rPr sz="3600" spc="-25">
                <a:latin typeface="Calibri"/>
                <a:cs typeface="Calibri"/>
              </a:rPr>
              <a:t>Âu.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62810" y="4043426"/>
            <a:ext cx="1762760" cy="1823720"/>
            <a:chOff x="2162810" y="4043426"/>
            <a:chExt cx="1762760" cy="1823720"/>
          </a:xfrm>
        </p:grpSpPr>
        <p:sp>
          <p:nvSpPr>
            <p:cNvPr id="3" name="object 3"/>
            <p:cNvSpPr/>
            <p:nvPr/>
          </p:nvSpPr>
          <p:spPr>
            <a:xfrm>
              <a:off x="2175510" y="4056126"/>
              <a:ext cx="1737360" cy="1798320"/>
            </a:xfrm>
            <a:custGeom>
              <a:avLst/>
              <a:gdLst/>
              <a:ahLst/>
              <a:cxnLst/>
              <a:rect l="l" t="t" r="r" b="b"/>
              <a:pathLst>
                <a:path w="1737360" h="1798320">
                  <a:moveTo>
                    <a:pt x="868679" y="0"/>
                  </a:moveTo>
                  <a:lnTo>
                    <a:pt x="821013" y="1330"/>
                  </a:lnTo>
                  <a:lnTo>
                    <a:pt x="774019" y="5276"/>
                  </a:lnTo>
                  <a:lnTo>
                    <a:pt x="727764" y="11769"/>
                  </a:lnTo>
                  <a:lnTo>
                    <a:pt x="682313" y="20739"/>
                  </a:lnTo>
                  <a:lnTo>
                    <a:pt x="637734" y="32120"/>
                  </a:lnTo>
                  <a:lnTo>
                    <a:pt x="594091" y="45841"/>
                  </a:lnTo>
                  <a:lnTo>
                    <a:pt x="551452" y="61835"/>
                  </a:lnTo>
                  <a:lnTo>
                    <a:pt x="509883" y="80033"/>
                  </a:lnTo>
                  <a:lnTo>
                    <a:pt x="469450" y="100366"/>
                  </a:lnTo>
                  <a:lnTo>
                    <a:pt x="430219" y="122766"/>
                  </a:lnTo>
                  <a:lnTo>
                    <a:pt x="392256" y="147164"/>
                  </a:lnTo>
                  <a:lnTo>
                    <a:pt x="355628" y="173492"/>
                  </a:lnTo>
                  <a:lnTo>
                    <a:pt x="320400" y="201680"/>
                  </a:lnTo>
                  <a:lnTo>
                    <a:pt x="286640" y="231661"/>
                  </a:lnTo>
                  <a:lnTo>
                    <a:pt x="254412" y="263366"/>
                  </a:lnTo>
                  <a:lnTo>
                    <a:pt x="223784" y="296726"/>
                  </a:lnTo>
                  <a:lnTo>
                    <a:pt x="194822" y="331672"/>
                  </a:lnTo>
                  <a:lnTo>
                    <a:pt x="167591" y="368137"/>
                  </a:lnTo>
                  <a:lnTo>
                    <a:pt x="142158" y="406051"/>
                  </a:lnTo>
                  <a:lnTo>
                    <a:pt x="118589" y="445346"/>
                  </a:lnTo>
                  <a:lnTo>
                    <a:pt x="96951" y="485954"/>
                  </a:lnTo>
                  <a:lnTo>
                    <a:pt x="77309" y="527805"/>
                  </a:lnTo>
                  <a:lnTo>
                    <a:pt x="59731" y="570831"/>
                  </a:lnTo>
                  <a:lnTo>
                    <a:pt x="44281" y="614964"/>
                  </a:lnTo>
                  <a:lnTo>
                    <a:pt x="31026" y="660135"/>
                  </a:lnTo>
                  <a:lnTo>
                    <a:pt x="20033" y="706275"/>
                  </a:lnTo>
                  <a:lnTo>
                    <a:pt x="11368" y="753317"/>
                  </a:lnTo>
                  <a:lnTo>
                    <a:pt x="5096" y="801190"/>
                  </a:lnTo>
                  <a:lnTo>
                    <a:pt x="1285" y="849827"/>
                  </a:lnTo>
                  <a:lnTo>
                    <a:pt x="0" y="899160"/>
                  </a:lnTo>
                  <a:lnTo>
                    <a:pt x="1285" y="948492"/>
                  </a:lnTo>
                  <a:lnTo>
                    <a:pt x="5096" y="997129"/>
                  </a:lnTo>
                  <a:lnTo>
                    <a:pt x="11368" y="1045002"/>
                  </a:lnTo>
                  <a:lnTo>
                    <a:pt x="20033" y="1092044"/>
                  </a:lnTo>
                  <a:lnTo>
                    <a:pt x="31026" y="1138184"/>
                  </a:lnTo>
                  <a:lnTo>
                    <a:pt x="44281" y="1183355"/>
                  </a:lnTo>
                  <a:lnTo>
                    <a:pt x="59731" y="1227488"/>
                  </a:lnTo>
                  <a:lnTo>
                    <a:pt x="77309" y="1270514"/>
                  </a:lnTo>
                  <a:lnTo>
                    <a:pt x="96951" y="1312365"/>
                  </a:lnTo>
                  <a:lnTo>
                    <a:pt x="118589" y="1352973"/>
                  </a:lnTo>
                  <a:lnTo>
                    <a:pt x="142158" y="1392268"/>
                  </a:lnTo>
                  <a:lnTo>
                    <a:pt x="167591" y="1430182"/>
                  </a:lnTo>
                  <a:lnTo>
                    <a:pt x="194822" y="1466647"/>
                  </a:lnTo>
                  <a:lnTo>
                    <a:pt x="223784" y="1501593"/>
                  </a:lnTo>
                  <a:lnTo>
                    <a:pt x="254412" y="1534953"/>
                  </a:lnTo>
                  <a:lnTo>
                    <a:pt x="286640" y="1566658"/>
                  </a:lnTo>
                  <a:lnTo>
                    <a:pt x="320400" y="1596639"/>
                  </a:lnTo>
                  <a:lnTo>
                    <a:pt x="355628" y="1624827"/>
                  </a:lnTo>
                  <a:lnTo>
                    <a:pt x="392256" y="1651155"/>
                  </a:lnTo>
                  <a:lnTo>
                    <a:pt x="430219" y="1675553"/>
                  </a:lnTo>
                  <a:lnTo>
                    <a:pt x="469450" y="1697953"/>
                  </a:lnTo>
                  <a:lnTo>
                    <a:pt x="509883" y="1718286"/>
                  </a:lnTo>
                  <a:lnTo>
                    <a:pt x="551452" y="1736484"/>
                  </a:lnTo>
                  <a:lnTo>
                    <a:pt x="594091" y="1752478"/>
                  </a:lnTo>
                  <a:lnTo>
                    <a:pt x="637734" y="1766199"/>
                  </a:lnTo>
                  <a:lnTo>
                    <a:pt x="682313" y="1777580"/>
                  </a:lnTo>
                  <a:lnTo>
                    <a:pt x="727764" y="1786550"/>
                  </a:lnTo>
                  <a:lnTo>
                    <a:pt x="774019" y="1793043"/>
                  </a:lnTo>
                  <a:lnTo>
                    <a:pt x="821013" y="1796989"/>
                  </a:lnTo>
                  <a:lnTo>
                    <a:pt x="868679" y="1798320"/>
                  </a:lnTo>
                  <a:lnTo>
                    <a:pt x="916346" y="1796989"/>
                  </a:lnTo>
                  <a:lnTo>
                    <a:pt x="963340" y="1793043"/>
                  </a:lnTo>
                  <a:lnTo>
                    <a:pt x="1009595" y="1786550"/>
                  </a:lnTo>
                  <a:lnTo>
                    <a:pt x="1055046" y="1777580"/>
                  </a:lnTo>
                  <a:lnTo>
                    <a:pt x="1099625" y="1766199"/>
                  </a:lnTo>
                  <a:lnTo>
                    <a:pt x="1143268" y="1752478"/>
                  </a:lnTo>
                  <a:lnTo>
                    <a:pt x="1185907" y="1736484"/>
                  </a:lnTo>
                  <a:lnTo>
                    <a:pt x="1227476" y="1718286"/>
                  </a:lnTo>
                  <a:lnTo>
                    <a:pt x="1267909" y="1697953"/>
                  </a:lnTo>
                  <a:lnTo>
                    <a:pt x="1307140" y="1675553"/>
                  </a:lnTo>
                  <a:lnTo>
                    <a:pt x="1345103" y="1651155"/>
                  </a:lnTo>
                  <a:lnTo>
                    <a:pt x="1381731" y="1624827"/>
                  </a:lnTo>
                  <a:lnTo>
                    <a:pt x="1416959" y="1596639"/>
                  </a:lnTo>
                  <a:lnTo>
                    <a:pt x="1450719" y="1566658"/>
                  </a:lnTo>
                  <a:lnTo>
                    <a:pt x="1482947" y="1534953"/>
                  </a:lnTo>
                  <a:lnTo>
                    <a:pt x="1513575" y="1501593"/>
                  </a:lnTo>
                  <a:lnTo>
                    <a:pt x="1542537" y="1466647"/>
                  </a:lnTo>
                  <a:lnTo>
                    <a:pt x="1569768" y="1430182"/>
                  </a:lnTo>
                  <a:lnTo>
                    <a:pt x="1595201" y="1392268"/>
                  </a:lnTo>
                  <a:lnTo>
                    <a:pt x="1618770" y="1352973"/>
                  </a:lnTo>
                  <a:lnTo>
                    <a:pt x="1640408" y="1312365"/>
                  </a:lnTo>
                  <a:lnTo>
                    <a:pt x="1660050" y="1270514"/>
                  </a:lnTo>
                  <a:lnTo>
                    <a:pt x="1677628" y="1227488"/>
                  </a:lnTo>
                  <a:lnTo>
                    <a:pt x="1693078" y="1183355"/>
                  </a:lnTo>
                  <a:lnTo>
                    <a:pt x="1706333" y="1138184"/>
                  </a:lnTo>
                  <a:lnTo>
                    <a:pt x="1717326" y="1092044"/>
                  </a:lnTo>
                  <a:lnTo>
                    <a:pt x="1725991" y="1045002"/>
                  </a:lnTo>
                  <a:lnTo>
                    <a:pt x="1732263" y="997129"/>
                  </a:lnTo>
                  <a:lnTo>
                    <a:pt x="1736074" y="948492"/>
                  </a:lnTo>
                  <a:lnTo>
                    <a:pt x="1737360" y="899160"/>
                  </a:lnTo>
                  <a:lnTo>
                    <a:pt x="1736074" y="849827"/>
                  </a:lnTo>
                  <a:lnTo>
                    <a:pt x="1732263" y="801190"/>
                  </a:lnTo>
                  <a:lnTo>
                    <a:pt x="1725991" y="753317"/>
                  </a:lnTo>
                  <a:lnTo>
                    <a:pt x="1717326" y="706275"/>
                  </a:lnTo>
                  <a:lnTo>
                    <a:pt x="1706333" y="660135"/>
                  </a:lnTo>
                  <a:lnTo>
                    <a:pt x="1693078" y="614964"/>
                  </a:lnTo>
                  <a:lnTo>
                    <a:pt x="1677628" y="570831"/>
                  </a:lnTo>
                  <a:lnTo>
                    <a:pt x="1660050" y="527805"/>
                  </a:lnTo>
                  <a:lnTo>
                    <a:pt x="1640408" y="485954"/>
                  </a:lnTo>
                  <a:lnTo>
                    <a:pt x="1618770" y="445346"/>
                  </a:lnTo>
                  <a:lnTo>
                    <a:pt x="1595201" y="406051"/>
                  </a:lnTo>
                  <a:lnTo>
                    <a:pt x="1569768" y="368137"/>
                  </a:lnTo>
                  <a:lnTo>
                    <a:pt x="1542537" y="331672"/>
                  </a:lnTo>
                  <a:lnTo>
                    <a:pt x="1513575" y="296726"/>
                  </a:lnTo>
                  <a:lnTo>
                    <a:pt x="1482947" y="263366"/>
                  </a:lnTo>
                  <a:lnTo>
                    <a:pt x="1450719" y="231661"/>
                  </a:lnTo>
                  <a:lnTo>
                    <a:pt x="1416959" y="201680"/>
                  </a:lnTo>
                  <a:lnTo>
                    <a:pt x="1381731" y="173492"/>
                  </a:lnTo>
                  <a:lnTo>
                    <a:pt x="1345103" y="147164"/>
                  </a:lnTo>
                  <a:lnTo>
                    <a:pt x="1307140" y="122766"/>
                  </a:lnTo>
                  <a:lnTo>
                    <a:pt x="1267909" y="100366"/>
                  </a:lnTo>
                  <a:lnTo>
                    <a:pt x="1227476" y="80033"/>
                  </a:lnTo>
                  <a:lnTo>
                    <a:pt x="1185907" y="61835"/>
                  </a:lnTo>
                  <a:lnTo>
                    <a:pt x="1143268" y="45841"/>
                  </a:lnTo>
                  <a:lnTo>
                    <a:pt x="1099625" y="32120"/>
                  </a:lnTo>
                  <a:lnTo>
                    <a:pt x="1055046" y="20739"/>
                  </a:lnTo>
                  <a:lnTo>
                    <a:pt x="1009595" y="11769"/>
                  </a:lnTo>
                  <a:lnTo>
                    <a:pt x="963340" y="5276"/>
                  </a:lnTo>
                  <a:lnTo>
                    <a:pt x="916346" y="1330"/>
                  </a:lnTo>
                  <a:lnTo>
                    <a:pt x="8686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75510" y="4056126"/>
              <a:ext cx="1737360" cy="1798320"/>
            </a:xfrm>
            <a:custGeom>
              <a:avLst/>
              <a:gdLst/>
              <a:ahLst/>
              <a:cxnLst/>
              <a:rect l="l" t="t" r="r" b="b"/>
              <a:pathLst>
                <a:path w="1737360" h="1798320">
                  <a:moveTo>
                    <a:pt x="0" y="899160"/>
                  </a:moveTo>
                  <a:lnTo>
                    <a:pt x="1285" y="849827"/>
                  </a:lnTo>
                  <a:lnTo>
                    <a:pt x="5096" y="801190"/>
                  </a:lnTo>
                  <a:lnTo>
                    <a:pt x="11368" y="753317"/>
                  </a:lnTo>
                  <a:lnTo>
                    <a:pt x="20033" y="706275"/>
                  </a:lnTo>
                  <a:lnTo>
                    <a:pt x="31026" y="660135"/>
                  </a:lnTo>
                  <a:lnTo>
                    <a:pt x="44281" y="614964"/>
                  </a:lnTo>
                  <a:lnTo>
                    <a:pt x="59731" y="570831"/>
                  </a:lnTo>
                  <a:lnTo>
                    <a:pt x="77309" y="527805"/>
                  </a:lnTo>
                  <a:lnTo>
                    <a:pt x="96951" y="485954"/>
                  </a:lnTo>
                  <a:lnTo>
                    <a:pt x="118589" y="445346"/>
                  </a:lnTo>
                  <a:lnTo>
                    <a:pt x="142158" y="406051"/>
                  </a:lnTo>
                  <a:lnTo>
                    <a:pt x="167591" y="368137"/>
                  </a:lnTo>
                  <a:lnTo>
                    <a:pt x="194822" y="331672"/>
                  </a:lnTo>
                  <a:lnTo>
                    <a:pt x="223784" y="296726"/>
                  </a:lnTo>
                  <a:lnTo>
                    <a:pt x="254412" y="263366"/>
                  </a:lnTo>
                  <a:lnTo>
                    <a:pt x="286640" y="231661"/>
                  </a:lnTo>
                  <a:lnTo>
                    <a:pt x="320400" y="201680"/>
                  </a:lnTo>
                  <a:lnTo>
                    <a:pt x="355628" y="173492"/>
                  </a:lnTo>
                  <a:lnTo>
                    <a:pt x="392256" y="147164"/>
                  </a:lnTo>
                  <a:lnTo>
                    <a:pt x="430219" y="122766"/>
                  </a:lnTo>
                  <a:lnTo>
                    <a:pt x="469450" y="100366"/>
                  </a:lnTo>
                  <a:lnTo>
                    <a:pt x="509883" y="80033"/>
                  </a:lnTo>
                  <a:lnTo>
                    <a:pt x="551452" y="61835"/>
                  </a:lnTo>
                  <a:lnTo>
                    <a:pt x="594091" y="45841"/>
                  </a:lnTo>
                  <a:lnTo>
                    <a:pt x="637734" y="32120"/>
                  </a:lnTo>
                  <a:lnTo>
                    <a:pt x="682313" y="20739"/>
                  </a:lnTo>
                  <a:lnTo>
                    <a:pt x="727764" y="11769"/>
                  </a:lnTo>
                  <a:lnTo>
                    <a:pt x="774019" y="5276"/>
                  </a:lnTo>
                  <a:lnTo>
                    <a:pt x="821013" y="1330"/>
                  </a:lnTo>
                  <a:lnTo>
                    <a:pt x="868679" y="0"/>
                  </a:lnTo>
                  <a:lnTo>
                    <a:pt x="916346" y="1330"/>
                  </a:lnTo>
                  <a:lnTo>
                    <a:pt x="963340" y="5276"/>
                  </a:lnTo>
                  <a:lnTo>
                    <a:pt x="1009595" y="11769"/>
                  </a:lnTo>
                  <a:lnTo>
                    <a:pt x="1055046" y="20739"/>
                  </a:lnTo>
                  <a:lnTo>
                    <a:pt x="1099625" y="32120"/>
                  </a:lnTo>
                  <a:lnTo>
                    <a:pt x="1143268" y="45841"/>
                  </a:lnTo>
                  <a:lnTo>
                    <a:pt x="1185907" y="61835"/>
                  </a:lnTo>
                  <a:lnTo>
                    <a:pt x="1227476" y="80033"/>
                  </a:lnTo>
                  <a:lnTo>
                    <a:pt x="1267909" y="100366"/>
                  </a:lnTo>
                  <a:lnTo>
                    <a:pt x="1307140" y="122766"/>
                  </a:lnTo>
                  <a:lnTo>
                    <a:pt x="1345103" y="147164"/>
                  </a:lnTo>
                  <a:lnTo>
                    <a:pt x="1381731" y="173492"/>
                  </a:lnTo>
                  <a:lnTo>
                    <a:pt x="1416959" y="201680"/>
                  </a:lnTo>
                  <a:lnTo>
                    <a:pt x="1450719" y="231661"/>
                  </a:lnTo>
                  <a:lnTo>
                    <a:pt x="1482947" y="263366"/>
                  </a:lnTo>
                  <a:lnTo>
                    <a:pt x="1513575" y="296726"/>
                  </a:lnTo>
                  <a:lnTo>
                    <a:pt x="1542537" y="331672"/>
                  </a:lnTo>
                  <a:lnTo>
                    <a:pt x="1569768" y="368137"/>
                  </a:lnTo>
                  <a:lnTo>
                    <a:pt x="1595201" y="406051"/>
                  </a:lnTo>
                  <a:lnTo>
                    <a:pt x="1618770" y="445346"/>
                  </a:lnTo>
                  <a:lnTo>
                    <a:pt x="1640408" y="485954"/>
                  </a:lnTo>
                  <a:lnTo>
                    <a:pt x="1660050" y="527805"/>
                  </a:lnTo>
                  <a:lnTo>
                    <a:pt x="1677628" y="570831"/>
                  </a:lnTo>
                  <a:lnTo>
                    <a:pt x="1693078" y="614964"/>
                  </a:lnTo>
                  <a:lnTo>
                    <a:pt x="1706333" y="660135"/>
                  </a:lnTo>
                  <a:lnTo>
                    <a:pt x="1717326" y="706275"/>
                  </a:lnTo>
                  <a:lnTo>
                    <a:pt x="1725991" y="753317"/>
                  </a:lnTo>
                  <a:lnTo>
                    <a:pt x="1732263" y="801190"/>
                  </a:lnTo>
                  <a:lnTo>
                    <a:pt x="1736074" y="849827"/>
                  </a:lnTo>
                  <a:lnTo>
                    <a:pt x="1737360" y="899160"/>
                  </a:lnTo>
                  <a:lnTo>
                    <a:pt x="1736074" y="948492"/>
                  </a:lnTo>
                  <a:lnTo>
                    <a:pt x="1732263" y="997129"/>
                  </a:lnTo>
                  <a:lnTo>
                    <a:pt x="1725991" y="1045002"/>
                  </a:lnTo>
                  <a:lnTo>
                    <a:pt x="1717326" y="1092044"/>
                  </a:lnTo>
                  <a:lnTo>
                    <a:pt x="1706333" y="1138184"/>
                  </a:lnTo>
                  <a:lnTo>
                    <a:pt x="1693078" y="1183355"/>
                  </a:lnTo>
                  <a:lnTo>
                    <a:pt x="1677628" y="1227488"/>
                  </a:lnTo>
                  <a:lnTo>
                    <a:pt x="1660050" y="1270514"/>
                  </a:lnTo>
                  <a:lnTo>
                    <a:pt x="1640408" y="1312365"/>
                  </a:lnTo>
                  <a:lnTo>
                    <a:pt x="1618770" y="1352973"/>
                  </a:lnTo>
                  <a:lnTo>
                    <a:pt x="1595201" y="1392268"/>
                  </a:lnTo>
                  <a:lnTo>
                    <a:pt x="1569768" y="1430182"/>
                  </a:lnTo>
                  <a:lnTo>
                    <a:pt x="1542537" y="1466647"/>
                  </a:lnTo>
                  <a:lnTo>
                    <a:pt x="1513575" y="1501593"/>
                  </a:lnTo>
                  <a:lnTo>
                    <a:pt x="1482947" y="1534953"/>
                  </a:lnTo>
                  <a:lnTo>
                    <a:pt x="1450719" y="1566658"/>
                  </a:lnTo>
                  <a:lnTo>
                    <a:pt x="1416959" y="1596639"/>
                  </a:lnTo>
                  <a:lnTo>
                    <a:pt x="1381731" y="1624827"/>
                  </a:lnTo>
                  <a:lnTo>
                    <a:pt x="1345103" y="1651155"/>
                  </a:lnTo>
                  <a:lnTo>
                    <a:pt x="1307140" y="1675553"/>
                  </a:lnTo>
                  <a:lnTo>
                    <a:pt x="1267909" y="1697953"/>
                  </a:lnTo>
                  <a:lnTo>
                    <a:pt x="1227476" y="1718286"/>
                  </a:lnTo>
                  <a:lnTo>
                    <a:pt x="1185907" y="1736484"/>
                  </a:lnTo>
                  <a:lnTo>
                    <a:pt x="1143268" y="1752478"/>
                  </a:lnTo>
                  <a:lnTo>
                    <a:pt x="1099625" y="1766199"/>
                  </a:lnTo>
                  <a:lnTo>
                    <a:pt x="1055046" y="1777580"/>
                  </a:lnTo>
                  <a:lnTo>
                    <a:pt x="1009595" y="1786550"/>
                  </a:lnTo>
                  <a:lnTo>
                    <a:pt x="963340" y="1793043"/>
                  </a:lnTo>
                  <a:lnTo>
                    <a:pt x="916346" y="1796989"/>
                  </a:lnTo>
                  <a:lnTo>
                    <a:pt x="868679" y="1798320"/>
                  </a:lnTo>
                  <a:lnTo>
                    <a:pt x="821013" y="1796989"/>
                  </a:lnTo>
                  <a:lnTo>
                    <a:pt x="774019" y="1793043"/>
                  </a:lnTo>
                  <a:lnTo>
                    <a:pt x="727764" y="1786550"/>
                  </a:lnTo>
                  <a:lnTo>
                    <a:pt x="682313" y="1777580"/>
                  </a:lnTo>
                  <a:lnTo>
                    <a:pt x="637734" y="1766199"/>
                  </a:lnTo>
                  <a:lnTo>
                    <a:pt x="594091" y="1752478"/>
                  </a:lnTo>
                  <a:lnTo>
                    <a:pt x="551452" y="1736484"/>
                  </a:lnTo>
                  <a:lnTo>
                    <a:pt x="509883" y="1718286"/>
                  </a:lnTo>
                  <a:lnTo>
                    <a:pt x="469450" y="1697953"/>
                  </a:lnTo>
                  <a:lnTo>
                    <a:pt x="430219" y="1675553"/>
                  </a:lnTo>
                  <a:lnTo>
                    <a:pt x="392256" y="1651155"/>
                  </a:lnTo>
                  <a:lnTo>
                    <a:pt x="355628" y="1624827"/>
                  </a:lnTo>
                  <a:lnTo>
                    <a:pt x="320400" y="1596639"/>
                  </a:lnTo>
                  <a:lnTo>
                    <a:pt x="286640" y="1566658"/>
                  </a:lnTo>
                  <a:lnTo>
                    <a:pt x="254412" y="1534953"/>
                  </a:lnTo>
                  <a:lnTo>
                    <a:pt x="223784" y="1501593"/>
                  </a:lnTo>
                  <a:lnTo>
                    <a:pt x="194822" y="1466647"/>
                  </a:lnTo>
                  <a:lnTo>
                    <a:pt x="167591" y="1430182"/>
                  </a:lnTo>
                  <a:lnTo>
                    <a:pt x="142158" y="1392268"/>
                  </a:lnTo>
                  <a:lnTo>
                    <a:pt x="118589" y="1352973"/>
                  </a:lnTo>
                  <a:lnTo>
                    <a:pt x="96951" y="1312365"/>
                  </a:lnTo>
                  <a:lnTo>
                    <a:pt x="77309" y="1270514"/>
                  </a:lnTo>
                  <a:lnTo>
                    <a:pt x="59731" y="1227488"/>
                  </a:lnTo>
                  <a:lnTo>
                    <a:pt x="44281" y="1183355"/>
                  </a:lnTo>
                  <a:lnTo>
                    <a:pt x="31026" y="1138184"/>
                  </a:lnTo>
                  <a:lnTo>
                    <a:pt x="20033" y="1092044"/>
                  </a:lnTo>
                  <a:lnTo>
                    <a:pt x="11368" y="1045002"/>
                  </a:lnTo>
                  <a:lnTo>
                    <a:pt x="5096" y="997129"/>
                  </a:lnTo>
                  <a:lnTo>
                    <a:pt x="1285" y="948492"/>
                  </a:lnTo>
                  <a:lnTo>
                    <a:pt x="0" y="899160"/>
                  </a:lnTo>
                  <a:close/>
                </a:path>
              </a:pathLst>
            </a:custGeom>
            <a:ln w="25400">
              <a:solidFill>
                <a:srgbClr val="BBBB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772282" y="4267961"/>
            <a:ext cx="541020" cy="1245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0" b="1" spc="-50">
                <a:solidFill>
                  <a:srgbClr val="2F2925"/>
                </a:solidFill>
                <a:latin typeface="Calibri"/>
                <a:cs typeface="Calibri"/>
              </a:rPr>
              <a:t>4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897882" y="4043629"/>
            <a:ext cx="10338435" cy="2967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9600"/>
              <a:t>Xây dựng mô hình dữ liệu và đánh giá</a:t>
            </a:r>
            <a:endParaRPr sz="9600"/>
          </a:p>
        </p:txBody>
      </p:sp>
      <p:grpSp>
        <p:nvGrpSpPr>
          <p:cNvPr id="7" name="object 7"/>
          <p:cNvGrpSpPr/>
          <p:nvPr/>
        </p:nvGrpSpPr>
        <p:grpSpPr>
          <a:xfrm>
            <a:off x="0" y="9703307"/>
            <a:ext cx="12731750" cy="140335"/>
            <a:chOff x="0" y="9703307"/>
            <a:chExt cx="12731750" cy="14033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703307"/>
              <a:ext cx="12731496" cy="14025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9718547"/>
              <a:ext cx="12664440" cy="38100"/>
            </a:xfrm>
            <a:custGeom>
              <a:avLst/>
              <a:gdLst/>
              <a:ahLst/>
              <a:cxnLst/>
              <a:rect l="l" t="t" r="r" b="b"/>
              <a:pathLst>
                <a:path w="12664440" h="38100">
                  <a:moveTo>
                    <a:pt x="12664440" y="0"/>
                  </a:moveTo>
                  <a:lnTo>
                    <a:pt x="0" y="0"/>
                  </a:lnTo>
                  <a:lnTo>
                    <a:pt x="0" y="38099"/>
                  </a:lnTo>
                  <a:lnTo>
                    <a:pt x="12664440" y="38099"/>
                  </a:lnTo>
                  <a:lnTo>
                    <a:pt x="12664440" y="0"/>
                  </a:lnTo>
                  <a:close/>
                </a:path>
              </a:pathLst>
            </a:custGeom>
            <a:solidFill>
              <a:srgbClr val="2F29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5951417" y="9135350"/>
            <a:ext cx="753745" cy="575310"/>
          </a:xfrm>
          <a:custGeom>
            <a:avLst/>
            <a:gdLst/>
            <a:ahLst/>
            <a:cxnLst/>
            <a:rect l="l" t="t" r="r" b="b"/>
            <a:pathLst>
              <a:path w="753744" h="575309">
                <a:moveTo>
                  <a:pt x="546214" y="263829"/>
                </a:moveTo>
                <a:lnTo>
                  <a:pt x="452031" y="263829"/>
                </a:lnTo>
                <a:lnTo>
                  <a:pt x="452031" y="282663"/>
                </a:lnTo>
                <a:lnTo>
                  <a:pt x="546214" y="282663"/>
                </a:lnTo>
                <a:lnTo>
                  <a:pt x="546214" y="263829"/>
                </a:lnTo>
                <a:close/>
              </a:path>
              <a:path w="753744" h="575309">
                <a:moveTo>
                  <a:pt x="593293" y="207289"/>
                </a:moveTo>
                <a:lnTo>
                  <a:pt x="452031" y="207289"/>
                </a:lnTo>
                <a:lnTo>
                  <a:pt x="452031" y="226136"/>
                </a:lnTo>
                <a:lnTo>
                  <a:pt x="593293" y="226136"/>
                </a:lnTo>
                <a:lnTo>
                  <a:pt x="593293" y="207289"/>
                </a:lnTo>
                <a:close/>
              </a:path>
              <a:path w="753744" h="575309">
                <a:moveTo>
                  <a:pt x="593293" y="150749"/>
                </a:moveTo>
                <a:lnTo>
                  <a:pt x="452031" y="150749"/>
                </a:lnTo>
                <a:lnTo>
                  <a:pt x="452031" y="169595"/>
                </a:lnTo>
                <a:lnTo>
                  <a:pt x="593293" y="169595"/>
                </a:lnTo>
                <a:lnTo>
                  <a:pt x="593293" y="150749"/>
                </a:lnTo>
                <a:close/>
              </a:path>
              <a:path w="753744" h="575309">
                <a:moveTo>
                  <a:pt x="753389" y="79590"/>
                </a:moveTo>
                <a:lnTo>
                  <a:pt x="749160" y="75374"/>
                </a:lnTo>
                <a:lnTo>
                  <a:pt x="734555" y="75374"/>
                </a:lnTo>
                <a:lnTo>
                  <a:pt x="734555" y="94221"/>
                </a:lnTo>
                <a:lnTo>
                  <a:pt x="734555" y="527659"/>
                </a:lnTo>
                <a:lnTo>
                  <a:pt x="428002" y="527659"/>
                </a:lnTo>
                <a:lnTo>
                  <a:pt x="423786" y="531876"/>
                </a:lnTo>
                <a:lnTo>
                  <a:pt x="423786" y="547903"/>
                </a:lnTo>
                <a:lnTo>
                  <a:pt x="415772" y="555929"/>
                </a:lnTo>
                <a:lnTo>
                  <a:pt x="337616" y="555929"/>
                </a:lnTo>
                <a:lnTo>
                  <a:pt x="329603" y="547903"/>
                </a:lnTo>
                <a:lnTo>
                  <a:pt x="329603" y="531876"/>
                </a:lnTo>
                <a:lnTo>
                  <a:pt x="325399" y="527659"/>
                </a:lnTo>
                <a:lnTo>
                  <a:pt x="18834" y="527659"/>
                </a:lnTo>
                <a:lnTo>
                  <a:pt x="18834" y="94221"/>
                </a:lnTo>
                <a:lnTo>
                  <a:pt x="65925" y="94221"/>
                </a:lnTo>
                <a:lnTo>
                  <a:pt x="65925" y="491401"/>
                </a:lnTo>
                <a:lnTo>
                  <a:pt x="70142" y="495617"/>
                </a:lnTo>
                <a:lnTo>
                  <a:pt x="76377" y="495617"/>
                </a:lnTo>
                <a:lnTo>
                  <a:pt x="77457" y="495427"/>
                </a:lnTo>
                <a:lnTo>
                  <a:pt x="78397" y="495109"/>
                </a:lnTo>
                <a:lnTo>
                  <a:pt x="126885" y="481787"/>
                </a:lnTo>
                <a:lnTo>
                  <a:pt x="176237" y="473798"/>
                </a:lnTo>
                <a:lnTo>
                  <a:pt x="187439" y="473189"/>
                </a:lnTo>
                <a:lnTo>
                  <a:pt x="226021" y="471131"/>
                </a:lnTo>
                <a:lnTo>
                  <a:pt x="275805" y="473798"/>
                </a:lnTo>
                <a:lnTo>
                  <a:pt x="325259" y="481812"/>
                </a:lnTo>
                <a:lnTo>
                  <a:pt x="373786" y="495147"/>
                </a:lnTo>
                <a:lnTo>
                  <a:pt x="374103" y="495185"/>
                </a:lnTo>
                <a:lnTo>
                  <a:pt x="374802" y="495388"/>
                </a:lnTo>
                <a:lnTo>
                  <a:pt x="375513" y="495503"/>
                </a:lnTo>
                <a:lnTo>
                  <a:pt x="376237" y="495541"/>
                </a:lnTo>
                <a:lnTo>
                  <a:pt x="376402" y="495541"/>
                </a:lnTo>
                <a:lnTo>
                  <a:pt x="376542" y="495617"/>
                </a:lnTo>
                <a:lnTo>
                  <a:pt x="376847" y="495617"/>
                </a:lnTo>
                <a:lnTo>
                  <a:pt x="377761" y="495541"/>
                </a:lnTo>
                <a:lnTo>
                  <a:pt x="378472" y="495427"/>
                </a:lnTo>
                <a:lnTo>
                  <a:pt x="379158" y="495236"/>
                </a:lnTo>
                <a:lnTo>
                  <a:pt x="379310" y="495236"/>
                </a:lnTo>
                <a:lnTo>
                  <a:pt x="379628" y="495134"/>
                </a:lnTo>
                <a:lnTo>
                  <a:pt x="379755" y="495134"/>
                </a:lnTo>
                <a:lnTo>
                  <a:pt x="428244" y="481812"/>
                </a:lnTo>
                <a:lnTo>
                  <a:pt x="477596" y="473824"/>
                </a:lnTo>
                <a:lnTo>
                  <a:pt x="489381" y="473189"/>
                </a:lnTo>
                <a:lnTo>
                  <a:pt x="527380" y="471157"/>
                </a:lnTo>
                <a:lnTo>
                  <a:pt x="577151" y="473824"/>
                </a:lnTo>
                <a:lnTo>
                  <a:pt x="626503" y="481812"/>
                </a:lnTo>
                <a:lnTo>
                  <a:pt x="675132" y="495185"/>
                </a:lnTo>
                <a:lnTo>
                  <a:pt x="675982" y="495465"/>
                </a:lnTo>
                <a:lnTo>
                  <a:pt x="677011" y="495630"/>
                </a:lnTo>
                <a:lnTo>
                  <a:pt x="683260" y="495617"/>
                </a:lnTo>
                <a:lnTo>
                  <a:pt x="687476" y="491401"/>
                </a:lnTo>
                <a:lnTo>
                  <a:pt x="687476" y="473189"/>
                </a:lnTo>
                <a:lnTo>
                  <a:pt x="687476" y="94221"/>
                </a:lnTo>
                <a:lnTo>
                  <a:pt x="734555" y="94221"/>
                </a:lnTo>
                <a:lnTo>
                  <a:pt x="734555" y="75374"/>
                </a:lnTo>
                <a:lnTo>
                  <a:pt x="687476" y="75374"/>
                </a:lnTo>
                <a:lnTo>
                  <a:pt x="687463" y="29883"/>
                </a:lnTo>
                <a:lnTo>
                  <a:pt x="684923" y="26301"/>
                </a:lnTo>
                <a:lnTo>
                  <a:pt x="681088" y="24993"/>
                </a:lnTo>
                <a:lnTo>
                  <a:pt x="668629" y="21564"/>
                </a:lnTo>
                <a:lnTo>
                  <a:pt x="668629" y="40690"/>
                </a:lnTo>
                <a:lnTo>
                  <a:pt x="668629" y="473189"/>
                </a:lnTo>
                <a:lnTo>
                  <a:pt x="660501" y="471157"/>
                </a:lnTo>
                <a:lnTo>
                  <a:pt x="622122" y="461556"/>
                </a:lnTo>
                <a:lnTo>
                  <a:pt x="574916" y="454571"/>
                </a:lnTo>
                <a:lnTo>
                  <a:pt x="527380" y="452247"/>
                </a:lnTo>
                <a:lnTo>
                  <a:pt x="479831" y="454571"/>
                </a:lnTo>
                <a:lnTo>
                  <a:pt x="432625" y="461556"/>
                </a:lnTo>
                <a:lnTo>
                  <a:pt x="386118" y="473189"/>
                </a:lnTo>
                <a:lnTo>
                  <a:pt x="386118" y="40690"/>
                </a:lnTo>
                <a:lnTo>
                  <a:pt x="432574" y="28549"/>
                </a:lnTo>
                <a:lnTo>
                  <a:pt x="462305" y="23964"/>
                </a:lnTo>
                <a:lnTo>
                  <a:pt x="479780" y="21259"/>
                </a:lnTo>
                <a:lnTo>
                  <a:pt x="527380" y="18834"/>
                </a:lnTo>
                <a:lnTo>
                  <a:pt x="574967" y="21259"/>
                </a:lnTo>
                <a:lnTo>
                  <a:pt x="622173" y="28549"/>
                </a:lnTo>
                <a:lnTo>
                  <a:pt x="668629" y="40690"/>
                </a:lnTo>
                <a:lnTo>
                  <a:pt x="668629" y="21564"/>
                </a:lnTo>
                <a:lnTo>
                  <a:pt x="658749" y="18834"/>
                </a:lnTo>
                <a:lnTo>
                  <a:pt x="631101" y="11226"/>
                </a:lnTo>
                <a:lnTo>
                  <a:pt x="580301" y="2895"/>
                </a:lnTo>
                <a:lnTo>
                  <a:pt x="528993" y="0"/>
                </a:lnTo>
                <a:lnTo>
                  <a:pt x="477659" y="2552"/>
                </a:lnTo>
                <a:lnTo>
                  <a:pt x="426745" y="10528"/>
                </a:lnTo>
                <a:lnTo>
                  <a:pt x="376694" y="23964"/>
                </a:lnTo>
                <a:lnTo>
                  <a:pt x="367284" y="21437"/>
                </a:lnTo>
                <a:lnTo>
                  <a:pt x="367284" y="40690"/>
                </a:lnTo>
                <a:lnTo>
                  <a:pt x="367284" y="473189"/>
                </a:lnTo>
                <a:lnTo>
                  <a:pt x="359029" y="471131"/>
                </a:lnTo>
                <a:lnTo>
                  <a:pt x="320763" y="461556"/>
                </a:lnTo>
                <a:lnTo>
                  <a:pt x="273570" y="454571"/>
                </a:lnTo>
                <a:lnTo>
                  <a:pt x="226021" y="452247"/>
                </a:lnTo>
                <a:lnTo>
                  <a:pt x="178473" y="454571"/>
                </a:lnTo>
                <a:lnTo>
                  <a:pt x="131267" y="461556"/>
                </a:lnTo>
                <a:lnTo>
                  <a:pt x="84759" y="473189"/>
                </a:lnTo>
                <a:lnTo>
                  <a:pt x="84759" y="94221"/>
                </a:lnTo>
                <a:lnTo>
                  <a:pt x="84759" y="40690"/>
                </a:lnTo>
                <a:lnTo>
                  <a:pt x="131216" y="28549"/>
                </a:lnTo>
                <a:lnTo>
                  <a:pt x="178435" y="21259"/>
                </a:lnTo>
                <a:lnTo>
                  <a:pt x="226021" y="18834"/>
                </a:lnTo>
                <a:lnTo>
                  <a:pt x="273608" y="21259"/>
                </a:lnTo>
                <a:lnTo>
                  <a:pt x="320814" y="28549"/>
                </a:lnTo>
                <a:lnTo>
                  <a:pt x="367284" y="40690"/>
                </a:lnTo>
                <a:lnTo>
                  <a:pt x="367284" y="21437"/>
                </a:lnTo>
                <a:lnTo>
                  <a:pt x="357593" y="18834"/>
                </a:lnTo>
                <a:lnTo>
                  <a:pt x="326644" y="10528"/>
                </a:lnTo>
                <a:lnTo>
                  <a:pt x="275729" y="2540"/>
                </a:lnTo>
                <a:lnTo>
                  <a:pt x="224409" y="0"/>
                </a:lnTo>
                <a:lnTo>
                  <a:pt x="173050" y="2895"/>
                </a:lnTo>
                <a:lnTo>
                  <a:pt x="122212" y="11226"/>
                </a:lnTo>
                <a:lnTo>
                  <a:pt x="72250" y="25006"/>
                </a:lnTo>
                <a:lnTo>
                  <a:pt x="68465" y="26301"/>
                </a:lnTo>
                <a:lnTo>
                  <a:pt x="65913" y="29883"/>
                </a:lnTo>
                <a:lnTo>
                  <a:pt x="65925" y="75374"/>
                </a:lnTo>
                <a:lnTo>
                  <a:pt x="4216" y="75374"/>
                </a:lnTo>
                <a:lnTo>
                  <a:pt x="0" y="79590"/>
                </a:lnTo>
                <a:lnTo>
                  <a:pt x="0" y="542290"/>
                </a:lnTo>
                <a:lnTo>
                  <a:pt x="4216" y="546506"/>
                </a:lnTo>
                <a:lnTo>
                  <a:pt x="311721" y="546506"/>
                </a:lnTo>
                <a:lnTo>
                  <a:pt x="316572" y="557911"/>
                </a:lnTo>
                <a:lnTo>
                  <a:pt x="324700" y="566851"/>
                </a:lnTo>
                <a:lnTo>
                  <a:pt x="335280" y="572681"/>
                </a:lnTo>
                <a:lnTo>
                  <a:pt x="347497" y="574763"/>
                </a:lnTo>
                <a:lnTo>
                  <a:pt x="405892" y="574763"/>
                </a:lnTo>
                <a:lnTo>
                  <a:pt x="418109" y="572681"/>
                </a:lnTo>
                <a:lnTo>
                  <a:pt x="428688" y="566851"/>
                </a:lnTo>
                <a:lnTo>
                  <a:pt x="436816" y="557911"/>
                </a:lnTo>
                <a:lnTo>
                  <a:pt x="437654" y="555929"/>
                </a:lnTo>
                <a:lnTo>
                  <a:pt x="441680" y="546506"/>
                </a:lnTo>
                <a:lnTo>
                  <a:pt x="749160" y="546506"/>
                </a:lnTo>
                <a:lnTo>
                  <a:pt x="753389" y="542290"/>
                </a:lnTo>
                <a:lnTo>
                  <a:pt x="753389" y="94221"/>
                </a:lnTo>
                <a:lnTo>
                  <a:pt x="753389" y="795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59</a:t>
            </a:fld>
            <a:endParaRPr spc="-25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795">
              <a:lnSpc>
                <a:spcPct val="100000"/>
              </a:lnSpc>
              <a:spcBef>
                <a:spcPts val="100"/>
              </a:spcBef>
            </a:pPr>
            <a:r>
              <a:t>1.</a:t>
            </a:r>
            <a:r>
              <a:rPr spc="-80"/>
              <a:t> </a:t>
            </a:r>
            <a:r>
              <a:t>Thu</a:t>
            </a:r>
            <a:r>
              <a:rPr spc="-55"/>
              <a:t> </a:t>
            </a:r>
            <a:r>
              <a:t>thập</a:t>
            </a:r>
            <a:r>
              <a:rPr spc="-70"/>
              <a:t> </a:t>
            </a:r>
            <a:r>
              <a:t>dữ</a:t>
            </a:r>
            <a:r>
              <a:rPr spc="-60"/>
              <a:t> </a:t>
            </a:r>
            <a:r>
              <a:rPr spc="-20"/>
              <a:t>liệu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3204">
              <a:lnSpc>
                <a:spcPts val="3145"/>
              </a:lnSpc>
            </a:pPr>
            <a:fld id="{81D60167-4931-47E6-BA6A-407CBD079E47}" type="slidenum">
              <a:rPr spc="-50"/>
              <a:t>6</a:t>
            </a:fld>
            <a:endParaRPr spc="-50"/>
          </a:p>
        </p:txBody>
      </p:sp>
      <p:sp>
        <p:nvSpPr>
          <p:cNvPr id="3" name="object 3"/>
          <p:cNvSpPr txBox="1"/>
          <p:nvPr/>
        </p:nvSpPr>
        <p:spPr>
          <a:xfrm>
            <a:off x="10365740" y="3673855"/>
            <a:ext cx="4565015" cy="3073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4010" indent="-268605">
              <a:lnSpc>
                <a:spcPct val="100000"/>
              </a:lnSpc>
              <a:spcBef>
                <a:spcPts val="95"/>
              </a:spcBef>
              <a:buChar char="-"/>
              <a:tabLst>
                <a:tab pos="334010" algn="l"/>
              </a:tabLst>
            </a:pP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Drownings</a:t>
            </a:r>
            <a:endParaRPr sz="4000">
              <a:latin typeface="Calibri"/>
              <a:cs typeface="Calibri"/>
            </a:endParaRPr>
          </a:p>
          <a:p>
            <a:pPr marL="334010" indent="-268605">
              <a:lnSpc>
                <a:spcPct val="100000"/>
              </a:lnSpc>
              <a:buChar char="-"/>
              <a:tabLst>
                <a:tab pos="334010" algn="l"/>
              </a:tabLst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Natural</a:t>
            </a:r>
            <a:r>
              <a:rPr sz="4000" spc="-114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disasters</a:t>
            </a:r>
            <a:endParaRPr sz="4000">
              <a:latin typeface="Calibri"/>
              <a:cs typeface="Calibri"/>
            </a:endParaRPr>
          </a:p>
          <a:p>
            <a:pPr marL="334010" indent="-268605">
              <a:lnSpc>
                <a:spcPct val="100000"/>
              </a:lnSpc>
              <a:buChar char="-"/>
              <a:tabLst>
                <a:tab pos="334010" algn="l"/>
              </a:tabLst>
            </a:pP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Self-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inflicted</a:t>
            </a:r>
            <a:r>
              <a:rPr sz="4000" spc="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injuries</a:t>
            </a:r>
            <a:endParaRPr sz="4000">
              <a:latin typeface="Calibri"/>
              <a:cs typeface="Calibri"/>
            </a:endParaRPr>
          </a:p>
          <a:p>
            <a:pPr marL="334010" indent="-268605">
              <a:lnSpc>
                <a:spcPct val="100000"/>
              </a:lnSpc>
              <a:buChar char="-"/>
              <a:tabLst>
                <a:tab pos="334010" algn="l"/>
              </a:tabLst>
            </a:pP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Violence</a:t>
            </a:r>
            <a:endParaRPr sz="4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-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War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29052" y="3673855"/>
            <a:ext cx="7289800" cy="551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1305" indent="-268605">
              <a:lnSpc>
                <a:spcPct val="100000"/>
              </a:lnSpc>
              <a:spcBef>
                <a:spcPts val="95"/>
              </a:spcBef>
              <a:buChar char="-"/>
              <a:tabLst>
                <a:tab pos="281305" algn="l"/>
              </a:tabLst>
            </a:pP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HIV/AIDS</a:t>
            </a:r>
            <a:endParaRPr sz="4000">
              <a:latin typeface="Calibri"/>
              <a:cs typeface="Calibri"/>
            </a:endParaRPr>
          </a:p>
          <a:p>
            <a:pPr marL="281305" indent="-268605">
              <a:lnSpc>
                <a:spcPct val="100000"/>
              </a:lnSpc>
              <a:buChar char="-"/>
              <a:tabLst>
                <a:tab pos="281305" algn="l"/>
              </a:tabLst>
            </a:pP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Malaria</a:t>
            </a:r>
            <a:endParaRPr sz="4000">
              <a:latin typeface="Calibri"/>
              <a:cs typeface="Calibri"/>
            </a:endParaRPr>
          </a:p>
          <a:p>
            <a:pPr marL="281305" indent="-268605">
              <a:lnSpc>
                <a:spcPct val="100000"/>
              </a:lnSpc>
              <a:buChar char="-"/>
              <a:tabLst>
                <a:tab pos="281305" algn="l"/>
              </a:tabLst>
            </a:pP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Tuberculosis</a:t>
            </a:r>
            <a:endParaRPr sz="4000">
              <a:latin typeface="Calibri"/>
              <a:cs typeface="Calibri"/>
            </a:endParaRPr>
          </a:p>
          <a:p>
            <a:pPr marL="281305" indent="-268605">
              <a:lnSpc>
                <a:spcPct val="100000"/>
              </a:lnSpc>
              <a:buChar char="-"/>
              <a:tabLst>
                <a:tab pos="281305" algn="l"/>
              </a:tabLst>
            </a:pP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Dengue</a:t>
            </a:r>
            <a:endParaRPr sz="4000">
              <a:latin typeface="Calibri"/>
              <a:cs typeface="Calibri"/>
            </a:endParaRPr>
          </a:p>
          <a:p>
            <a:pPr marL="281305" indent="-268605">
              <a:lnSpc>
                <a:spcPct val="100000"/>
              </a:lnSpc>
              <a:buChar char="-"/>
              <a:tabLst>
                <a:tab pos="281305" algn="l"/>
              </a:tabLst>
            </a:pP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Covid-19</a:t>
            </a:r>
            <a:endParaRPr sz="4000">
              <a:latin typeface="Calibri"/>
              <a:cs typeface="Calibri"/>
            </a:endParaRPr>
          </a:p>
          <a:p>
            <a:pPr marL="281305" indent="-268605">
              <a:lnSpc>
                <a:spcPct val="100000"/>
              </a:lnSpc>
              <a:buChar char="-"/>
              <a:tabLst>
                <a:tab pos="281305" algn="l"/>
              </a:tabLst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Brain</a:t>
            </a:r>
            <a:r>
              <a:rPr sz="4000" spc="-10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and</a:t>
            </a:r>
            <a:r>
              <a:rPr sz="4000" spc="-10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nervous</a:t>
            </a:r>
            <a:r>
              <a:rPr sz="4000" spc="-10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system</a:t>
            </a:r>
            <a:r>
              <a:rPr sz="4000" spc="-10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cancers</a:t>
            </a:r>
            <a:endParaRPr sz="4000">
              <a:latin typeface="Calibri"/>
              <a:cs typeface="Calibri"/>
            </a:endParaRPr>
          </a:p>
          <a:p>
            <a:pPr marL="281305" indent="-268605">
              <a:lnSpc>
                <a:spcPct val="100000"/>
              </a:lnSpc>
              <a:buChar char="-"/>
              <a:tabLst>
                <a:tab pos="281305" algn="l"/>
              </a:tabLst>
            </a:pP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Leukaemia</a:t>
            </a:r>
            <a:endParaRPr sz="4000">
              <a:latin typeface="Calibri"/>
              <a:cs typeface="Calibri"/>
            </a:endParaRPr>
          </a:p>
          <a:p>
            <a:pPr marL="281305" indent="-268605">
              <a:lnSpc>
                <a:spcPct val="100000"/>
              </a:lnSpc>
              <a:spcBef>
                <a:spcPts val="5"/>
              </a:spcBef>
              <a:buChar char="-"/>
              <a:tabLst>
                <a:tab pos="281305" algn="l"/>
              </a:tabLst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Road</a:t>
            </a:r>
            <a:r>
              <a:rPr sz="4000" spc="-8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traffic</a:t>
            </a:r>
            <a:r>
              <a:rPr sz="4000" spc="-9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accidents</a:t>
            </a:r>
            <a:endParaRPr sz="4000">
              <a:latin typeface="Calibri"/>
              <a:cs typeface="Calibri"/>
            </a:endParaRPr>
          </a:p>
          <a:p>
            <a:pPr marL="281305" indent="-268605">
              <a:lnSpc>
                <a:spcPct val="100000"/>
              </a:lnSpc>
              <a:buChar char="-"/>
              <a:tabLst>
                <a:tab pos="281305" algn="l"/>
              </a:tabLst>
            </a:pP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Fires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09191" y="2286965"/>
            <a:ext cx="12165965" cy="1245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Ta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sẽ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thu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thập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14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nguyên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nhân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chết</a:t>
            </a:r>
            <a:r>
              <a:rPr sz="4000" spc="-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chủ</a:t>
            </a:r>
            <a:r>
              <a:rPr sz="4000" spc="-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yếu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của</a:t>
            </a:r>
            <a:r>
              <a:rPr sz="4000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con</a:t>
            </a:r>
            <a:r>
              <a:rPr sz="4000" spc="-1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người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trên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thế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giới: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628631"/>
            <a:ext cx="13399135" cy="140335"/>
            <a:chOff x="0" y="9628631"/>
            <a:chExt cx="13399135" cy="1403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28631"/>
              <a:ext cx="13399008" cy="14025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34" y="9662921"/>
              <a:ext cx="13326744" cy="0"/>
            </a:xfrm>
            <a:custGeom>
              <a:avLst/>
              <a:gdLst/>
              <a:ahLst/>
              <a:cxnLst/>
              <a:rect l="l" t="t" r="r" b="b"/>
              <a:pathLst>
                <a:path w="13326744">
                  <a:moveTo>
                    <a:pt x="0" y="0"/>
                  </a:moveTo>
                  <a:lnTo>
                    <a:pt x="13326617" y="0"/>
                  </a:lnTo>
                </a:path>
              </a:pathLst>
            </a:custGeom>
            <a:ln w="38100">
              <a:solidFill>
                <a:srgbClr val="2F29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5951417" y="9135350"/>
            <a:ext cx="753745" cy="575310"/>
          </a:xfrm>
          <a:custGeom>
            <a:avLst/>
            <a:gdLst/>
            <a:ahLst/>
            <a:cxnLst/>
            <a:rect l="l" t="t" r="r" b="b"/>
            <a:pathLst>
              <a:path w="753744" h="575309">
                <a:moveTo>
                  <a:pt x="546214" y="263829"/>
                </a:moveTo>
                <a:lnTo>
                  <a:pt x="452031" y="263829"/>
                </a:lnTo>
                <a:lnTo>
                  <a:pt x="452031" y="282663"/>
                </a:lnTo>
                <a:lnTo>
                  <a:pt x="546214" y="282663"/>
                </a:lnTo>
                <a:lnTo>
                  <a:pt x="546214" y="263829"/>
                </a:lnTo>
                <a:close/>
              </a:path>
              <a:path w="753744" h="575309">
                <a:moveTo>
                  <a:pt x="593293" y="207289"/>
                </a:moveTo>
                <a:lnTo>
                  <a:pt x="452031" y="207289"/>
                </a:lnTo>
                <a:lnTo>
                  <a:pt x="452031" y="226136"/>
                </a:lnTo>
                <a:lnTo>
                  <a:pt x="593293" y="226136"/>
                </a:lnTo>
                <a:lnTo>
                  <a:pt x="593293" y="207289"/>
                </a:lnTo>
                <a:close/>
              </a:path>
              <a:path w="753744" h="575309">
                <a:moveTo>
                  <a:pt x="593293" y="150749"/>
                </a:moveTo>
                <a:lnTo>
                  <a:pt x="452031" y="150749"/>
                </a:lnTo>
                <a:lnTo>
                  <a:pt x="452031" y="169595"/>
                </a:lnTo>
                <a:lnTo>
                  <a:pt x="593293" y="169595"/>
                </a:lnTo>
                <a:lnTo>
                  <a:pt x="593293" y="150749"/>
                </a:lnTo>
                <a:close/>
              </a:path>
              <a:path w="753744" h="575309">
                <a:moveTo>
                  <a:pt x="753389" y="79590"/>
                </a:moveTo>
                <a:lnTo>
                  <a:pt x="749160" y="75374"/>
                </a:lnTo>
                <a:lnTo>
                  <a:pt x="734555" y="75374"/>
                </a:lnTo>
                <a:lnTo>
                  <a:pt x="734555" y="94221"/>
                </a:lnTo>
                <a:lnTo>
                  <a:pt x="734555" y="527659"/>
                </a:lnTo>
                <a:lnTo>
                  <a:pt x="428002" y="527659"/>
                </a:lnTo>
                <a:lnTo>
                  <a:pt x="423786" y="531876"/>
                </a:lnTo>
                <a:lnTo>
                  <a:pt x="423786" y="547903"/>
                </a:lnTo>
                <a:lnTo>
                  <a:pt x="415772" y="555929"/>
                </a:lnTo>
                <a:lnTo>
                  <a:pt x="337616" y="555929"/>
                </a:lnTo>
                <a:lnTo>
                  <a:pt x="329603" y="547903"/>
                </a:lnTo>
                <a:lnTo>
                  <a:pt x="329603" y="531876"/>
                </a:lnTo>
                <a:lnTo>
                  <a:pt x="325399" y="527659"/>
                </a:lnTo>
                <a:lnTo>
                  <a:pt x="18834" y="527659"/>
                </a:lnTo>
                <a:lnTo>
                  <a:pt x="18834" y="94221"/>
                </a:lnTo>
                <a:lnTo>
                  <a:pt x="65925" y="94221"/>
                </a:lnTo>
                <a:lnTo>
                  <a:pt x="65925" y="491401"/>
                </a:lnTo>
                <a:lnTo>
                  <a:pt x="70142" y="495617"/>
                </a:lnTo>
                <a:lnTo>
                  <a:pt x="76377" y="495617"/>
                </a:lnTo>
                <a:lnTo>
                  <a:pt x="77457" y="495427"/>
                </a:lnTo>
                <a:lnTo>
                  <a:pt x="78397" y="495109"/>
                </a:lnTo>
                <a:lnTo>
                  <a:pt x="126885" y="481787"/>
                </a:lnTo>
                <a:lnTo>
                  <a:pt x="176237" y="473798"/>
                </a:lnTo>
                <a:lnTo>
                  <a:pt x="187439" y="473189"/>
                </a:lnTo>
                <a:lnTo>
                  <a:pt x="226021" y="471131"/>
                </a:lnTo>
                <a:lnTo>
                  <a:pt x="275805" y="473798"/>
                </a:lnTo>
                <a:lnTo>
                  <a:pt x="325259" y="481812"/>
                </a:lnTo>
                <a:lnTo>
                  <a:pt x="373786" y="495147"/>
                </a:lnTo>
                <a:lnTo>
                  <a:pt x="374103" y="495185"/>
                </a:lnTo>
                <a:lnTo>
                  <a:pt x="374802" y="495388"/>
                </a:lnTo>
                <a:lnTo>
                  <a:pt x="375513" y="495503"/>
                </a:lnTo>
                <a:lnTo>
                  <a:pt x="376237" y="495541"/>
                </a:lnTo>
                <a:lnTo>
                  <a:pt x="376402" y="495541"/>
                </a:lnTo>
                <a:lnTo>
                  <a:pt x="376542" y="495617"/>
                </a:lnTo>
                <a:lnTo>
                  <a:pt x="376847" y="495617"/>
                </a:lnTo>
                <a:lnTo>
                  <a:pt x="377761" y="495541"/>
                </a:lnTo>
                <a:lnTo>
                  <a:pt x="378472" y="495427"/>
                </a:lnTo>
                <a:lnTo>
                  <a:pt x="379158" y="495236"/>
                </a:lnTo>
                <a:lnTo>
                  <a:pt x="379310" y="495236"/>
                </a:lnTo>
                <a:lnTo>
                  <a:pt x="379628" y="495134"/>
                </a:lnTo>
                <a:lnTo>
                  <a:pt x="379755" y="495134"/>
                </a:lnTo>
                <a:lnTo>
                  <a:pt x="428244" y="481812"/>
                </a:lnTo>
                <a:lnTo>
                  <a:pt x="477596" y="473824"/>
                </a:lnTo>
                <a:lnTo>
                  <a:pt x="489381" y="473189"/>
                </a:lnTo>
                <a:lnTo>
                  <a:pt x="527380" y="471157"/>
                </a:lnTo>
                <a:lnTo>
                  <a:pt x="577151" y="473824"/>
                </a:lnTo>
                <a:lnTo>
                  <a:pt x="626503" y="481812"/>
                </a:lnTo>
                <a:lnTo>
                  <a:pt x="675132" y="495185"/>
                </a:lnTo>
                <a:lnTo>
                  <a:pt x="675982" y="495465"/>
                </a:lnTo>
                <a:lnTo>
                  <a:pt x="677011" y="495630"/>
                </a:lnTo>
                <a:lnTo>
                  <a:pt x="683260" y="495617"/>
                </a:lnTo>
                <a:lnTo>
                  <a:pt x="687476" y="491401"/>
                </a:lnTo>
                <a:lnTo>
                  <a:pt x="687476" y="473189"/>
                </a:lnTo>
                <a:lnTo>
                  <a:pt x="687476" y="94221"/>
                </a:lnTo>
                <a:lnTo>
                  <a:pt x="734555" y="94221"/>
                </a:lnTo>
                <a:lnTo>
                  <a:pt x="734555" y="75374"/>
                </a:lnTo>
                <a:lnTo>
                  <a:pt x="687476" y="75374"/>
                </a:lnTo>
                <a:lnTo>
                  <a:pt x="687463" y="29883"/>
                </a:lnTo>
                <a:lnTo>
                  <a:pt x="684923" y="26301"/>
                </a:lnTo>
                <a:lnTo>
                  <a:pt x="681088" y="24993"/>
                </a:lnTo>
                <a:lnTo>
                  <a:pt x="668629" y="21564"/>
                </a:lnTo>
                <a:lnTo>
                  <a:pt x="668629" y="40690"/>
                </a:lnTo>
                <a:lnTo>
                  <a:pt x="668629" y="473189"/>
                </a:lnTo>
                <a:lnTo>
                  <a:pt x="660501" y="471157"/>
                </a:lnTo>
                <a:lnTo>
                  <a:pt x="622122" y="461556"/>
                </a:lnTo>
                <a:lnTo>
                  <a:pt x="574916" y="454571"/>
                </a:lnTo>
                <a:lnTo>
                  <a:pt x="527380" y="452247"/>
                </a:lnTo>
                <a:lnTo>
                  <a:pt x="479831" y="454571"/>
                </a:lnTo>
                <a:lnTo>
                  <a:pt x="432625" y="461556"/>
                </a:lnTo>
                <a:lnTo>
                  <a:pt x="386118" y="473189"/>
                </a:lnTo>
                <a:lnTo>
                  <a:pt x="386118" y="40690"/>
                </a:lnTo>
                <a:lnTo>
                  <a:pt x="432574" y="28549"/>
                </a:lnTo>
                <a:lnTo>
                  <a:pt x="462305" y="23964"/>
                </a:lnTo>
                <a:lnTo>
                  <a:pt x="479780" y="21259"/>
                </a:lnTo>
                <a:lnTo>
                  <a:pt x="527380" y="18834"/>
                </a:lnTo>
                <a:lnTo>
                  <a:pt x="574967" y="21259"/>
                </a:lnTo>
                <a:lnTo>
                  <a:pt x="622173" y="28549"/>
                </a:lnTo>
                <a:lnTo>
                  <a:pt x="668629" y="40690"/>
                </a:lnTo>
                <a:lnTo>
                  <a:pt x="668629" y="21564"/>
                </a:lnTo>
                <a:lnTo>
                  <a:pt x="658749" y="18834"/>
                </a:lnTo>
                <a:lnTo>
                  <a:pt x="631101" y="11226"/>
                </a:lnTo>
                <a:lnTo>
                  <a:pt x="580301" y="2895"/>
                </a:lnTo>
                <a:lnTo>
                  <a:pt x="528993" y="0"/>
                </a:lnTo>
                <a:lnTo>
                  <a:pt x="477659" y="2552"/>
                </a:lnTo>
                <a:lnTo>
                  <a:pt x="426745" y="10528"/>
                </a:lnTo>
                <a:lnTo>
                  <a:pt x="376694" y="23964"/>
                </a:lnTo>
                <a:lnTo>
                  <a:pt x="367284" y="21437"/>
                </a:lnTo>
                <a:lnTo>
                  <a:pt x="367284" y="40690"/>
                </a:lnTo>
                <a:lnTo>
                  <a:pt x="367284" y="473189"/>
                </a:lnTo>
                <a:lnTo>
                  <a:pt x="359029" y="471131"/>
                </a:lnTo>
                <a:lnTo>
                  <a:pt x="320763" y="461556"/>
                </a:lnTo>
                <a:lnTo>
                  <a:pt x="273570" y="454571"/>
                </a:lnTo>
                <a:lnTo>
                  <a:pt x="226021" y="452247"/>
                </a:lnTo>
                <a:lnTo>
                  <a:pt x="178473" y="454571"/>
                </a:lnTo>
                <a:lnTo>
                  <a:pt x="131267" y="461556"/>
                </a:lnTo>
                <a:lnTo>
                  <a:pt x="84759" y="473189"/>
                </a:lnTo>
                <a:lnTo>
                  <a:pt x="84759" y="94221"/>
                </a:lnTo>
                <a:lnTo>
                  <a:pt x="84759" y="40690"/>
                </a:lnTo>
                <a:lnTo>
                  <a:pt x="131216" y="28549"/>
                </a:lnTo>
                <a:lnTo>
                  <a:pt x="178435" y="21259"/>
                </a:lnTo>
                <a:lnTo>
                  <a:pt x="226021" y="18834"/>
                </a:lnTo>
                <a:lnTo>
                  <a:pt x="273608" y="21259"/>
                </a:lnTo>
                <a:lnTo>
                  <a:pt x="320814" y="28549"/>
                </a:lnTo>
                <a:lnTo>
                  <a:pt x="367284" y="40690"/>
                </a:lnTo>
                <a:lnTo>
                  <a:pt x="367284" y="21437"/>
                </a:lnTo>
                <a:lnTo>
                  <a:pt x="357593" y="18834"/>
                </a:lnTo>
                <a:lnTo>
                  <a:pt x="326644" y="10528"/>
                </a:lnTo>
                <a:lnTo>
                  <a:pt x="275729" y="2540"/>
                </a:lnTo>
                <a:lnTo>
                  <a:pt x="224409" y="0"/>
                </a:lnTo>
                <a:lnTo>
                  <a:pt x="173050" y="2895"/>
                </a:lnTo>
                <a:lnTo>
                  <a:pt x="122212" y="11226"/>
                </a:lnTo>
                <a:lnTo>
                  <a:pt x="72250" y="25006"/>
                </a:lnTo>
                <a:lnTo>
                  <a:pt x="68465" y="26301"/>
                </a:lnTo>
                <a:lnTo>
                  <a:pt x="65913" y="29883"/>
                </a:lnTo>
                <a:lnTo>
                  <a:pt x="65925" y="75374"/>
                </a:lnTo>
                <a:lnTo>
                  <a:pt x="4216" y="75374"/>
                </a:lnTo>
                <a:lnTo>
                  <a:pt x="0" y="79590"/>
                </a:lnTo>
                <a:lnTo>
                  <a:pt x="0" y="542290"/>
                </a:lnTo>
                <a:lnTo>
                  <a:pt x="4216" y="546506"/>
                </a:lnTo>
                <a:lnTo>
                  <a:pt x="311721" y="546506"/>
                </a:lnTo>
                <a:lnTo>
                  <a:pt x="316572" y="557911"/>
                </a:lnTo>
                <a:lnTo>
                  <a:pt x="324700" y="566851"/>
                </a:lnTo>
                <a:lnTo>
                  <a:pt x="335280" y="572681"/>
                </a:lnTo>
                <a:lnTo>
                  <a:pt x="347497" y="574763"/>
                </a:lnTo>
                <a:lnTo>
                  <a:pt x="405892" y="574763"/>
                </a:lnTo>
                <a:lnTo>
                  <a:pt x="418109" y="572681"/>
                </a:lnTo>
                <a:lnTo>
                  <a:pt x="428688" y="566851"/>
                </a:lnTo>
                <a:lnTo>
                  <a:pt x="436816" y="557911"/>
                </a:lnTo>
                <a:lnTo>
                  <a:pt x="437654" y="555929"/>
                </a:lnTo>
                <a:lnTo>
                  <a:pt x="441680" y="546506"/>
                </a:lnTo>
                <a:lnTo>
                  <a:pt x="749160" y="546506"/>
                </a:lnTo>
                <a:lnTo>
                  <a:pt x="753389" y="542290"/>
                </a:lnTo>
                <a:lnTo>
                  <a:pt x="753389" y="94221"/>
                </a:lnTo>
                <a:lnTo>
                  <a:pt x="753389" y="795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795017" y="1326642"/>
            <a:ext cx="1538160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800">
                <a:solidFill>
                  <a:srgbClr val="000000"/>
                </a:solidFill>
              </a:rPr>
              <a:t>Bài</a:t>
            </a:r>
            <a:r>
              <a:rPr sz="4800" spc="-60">
                <a:solidFill>
                  <a:srgbClr val="000000"/>
                </a:solidFill>
              </a:rPr>
              <a:t> </a:t>
            </a:r>
            <a:r>
              <a:rPr sz="4800">
                <a:solidFill>
                  <a:srgbClr val="000000"/>
                </a:solidFill>
              </a:rPr>
              <a:t>toán:</a:t>
            </a:r>
            <a:r>
              <a:rPr sz="4800" spc="-40">
                <a:solidFill>
                  <a:srgbClr val="000000"/>
                </a:solidFill>
              </a:rPr>
              <a:t> </a:t>
            </a:r>
            <a:r>
              <a:rPr sz="4800" b="0">
                <a:solidFill>
                  <a:srgbClr val="000000"/>
                </a:solidFill>
                <a:latin typeface="Calibri"/>
                <a:cs typeface="Calibri"/>
              </a:rPr>
              <a:t>Dự</a:t>
            </a:r>
            <a:r>
              <a:rPr sz="4800" b="0" spc="-5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800" b="0">
                <a:solidFill>
                  <a:srgbClr val="000000"/>
                </a:solidFill>
                <a:latin typeface="Calibri"/>
                <a:cs typeface="Calibri"/>
              </a:rPr>
              <a:t>đoán</a:t>
            </a:r>
            <a:r>
              <a:rPr sz="4800" b="0" spc="-3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800" b="0">
                <a:solidFill>
                  <a:srgbClr val="000000"/>
                </a:solidFill>
                <a:latin typeface="Calibri"/>
                <a:cs typeface="Calibri"/>
              </a:rPr>
              <a:t>số</a:t>
            </a:r>
            <a:r>
              <a:rPr sz="4800" b="0" spc="-2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800" b="0">
                <a:solidFill>
                  <a:srgbClr val="000000"/>
                </a:solidFill>
                <a:latin typeface="Calibri"/>
                <a:cs typeface="Calibri"/>
              </a:rPr>
              <a:t>người</a:t>
            </a:r>
            <a:r>
              <a:rPr sz="4800" b="0" spc="-5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800" b="0">
                <a:solidFill>
                  <a:srgbClr val="000000"/>
                </a:solidFill>
                <a:latin typeface="Calibri"/>
                <a:cs typeface="Calibri"/>
              </a:rPr>
              <a:t>tử</a:t>
            </a:r>
            <a:r>
              <a:rPr sz="4800" b="0" spc="-6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800" b="0">
                <a:solidFill>
                  <a:srgbClr val="000000"/>
                </a:solidFill>
                <a:latin typeface="Calibri"/>
                <a:cs typeface="Calibri"/>
              </a:rPr>
              <a:t>vong</a:t>
            </a:r>
            <a:r>
              <a:rPr sz="4800" b="0" spc="-3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800" b="0">
                <a:solidFill>
                  <a:srgbClr val="000000"/>
                </a:solidFill>
                <a:latin typeface="Calibri"/>
                <a:cs typeface="Calibri"/>
              </a:rPr>
              <a:t>trên</a:t>
            </a:r>
            <a:r>
              <a:rPr sz="4800" b="0" spc="-4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800" b="0">
                <a:solidFill>
                  <a:srgbClr val="000000"/>
                </a:solidFill>
                <a:latin typeface="Calibri"/>
                <a:cs typeface="Calibri"/>
              </a:rPr>
              <a:t>thế</a:t>
            </a:r>
            <a:r>
              <a:rPr sz="4800" b="0" spc="-3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800" b="0">
                <a:solidFill>
                  <a:srgbClr val="000000"/>
                </a:solidFill>
                <a:latin typeface="Calibri"/>
                <a:cs typeface="Calibri"/>
              </a:rPr>
              <a:t>giới</a:t>
            </a:r>
            <a:r>
              <a:rPr sz="4800" b="0" spc="-5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800" b="0">
                <a:solidFill>
                  <a:srgbClr val="000000"/>
                </a:solidFill>
                <a:latin typeface="Calibri"/>
                <a:cs typeface="Calibri"/>
              </a:rPr>
              <a:t>trong</a:t>
            </a:r>
            <a:r>
              <a:rPr sz="4800" b="0" spc="-3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800" b="0" spc="-10">
                <a:solidFill>
                  <a:srgbClr val="000000"/>
                </a:solidFill>
                <a:latin typeface="Calibri"/>
                <a:cs typeface="Calibri"/>
              </a:rPr>
              <a:t>những </a:t>
            </a:r>
            <a:r>
              <a:rPr sz="4800" b="0">
                <a:solidFill>
                  <a:srgbClr val="000000"/>
                </a:solidFill>
                <a:latin typeface="Calibri"/>
                <a:cs typeface="Calibri"/>
              </a:rPr>
              <a:t>năm</a:t>
            </a:r>
            <a:r>
              <a:rPr sz="4800" b="0" spc="-9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800" b="0">
                <a:solidFill>
                  <a:srgbClr val="000000"/>
                </a:solidFill>
                <a:latin typeface="Calibri"/>
                <a:cs typeface="Calibri"/>
              </a:rPr>
              <a:t>tiếp</a:t>
            </a:r>
            <a:r>
              <a:rPr sz="4800" b="0" spc="-6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800" b="0" spc="-10">
                <a:solidFill>
                  <a:srgbClr val="000000"/>
                </a:solidFill>
                <a:latin typeface="Calibri"/>
                <a:cs typeface="Calibri"/>
              </a:rPr>
              <a:t>theo.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60</a:t>
            </a:fld>
            <a:endParaRPr spc="-25"/>
          </a:p>
        </p:txBody>
      </p:sp>
      <p:sp>
        <p:nvSpPr>
          <p:cNvPr id="7" name="object 7"/>
          <p:cNvSpPr txBox="1"/>
          <p:nvPr/>
        </p:nvSpPr>
        <p:spPr>
          <a:xfrm>
            <a:off x="2298319" y="2904236"/>
            <a:ext cx="14994255" cy="55765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4000" b="1">
                <a:latin typeface="Calibri"/>
                <a:cs typeface="Calibri"/>
              </a:rPr>
              <a:t>Ý</a:t>
            </a:r>
            <a:r>
              <a:rPr sz="4000" b="1" spc="-5">
                <a:latin typeface="Calibri"/>
                <a:cs typeface="Calibri"/>
              </a:rPr>
              <a:t> </a:t>
            </a:r>
            <a:r>
              <a:rPr sz="4000" b="1" spc="-10">
                <a:latin typeface="Calibri"/>
                <a:cs typeface="Calibri"/>
              </a:rPr>
              <a:t>nghĩa</a:t>
            </a:r>
            <a:r>
              <a:rPr sz="4000" spc="-10">
                <a:latin typeface="Calibri"/>
                <a:cs typeface="Calibri"/>
              </a:rPr>
              <a:t>:</a:t>
            </a:r>
            <a:endParaRPr sz="4000">
              <a:latin typeface="Calibri"/>
              <a:cs typeface="Calibri"/>
            </a:endParaRPr>
          </a:p>
          <a:p>
            <a:pPr marL="584200" marR="5080" indent="-571500" algn="just">
              <a:lnSpc>
                <a:spcPct val="100000"/>
              </a:lnSpc>
              <a:spcBef>
                <a:spcPts val="25"/>
              </a:spcBef>
              <a:buFont typeface="Wingdings"/>
              <a:buChar char=""/>
              <a:tabLst>
                <a:tab pos="584200" algn="l"/>
              </a:tabLst>
            </a:pPr>
            <a:r>
              <a:rPr sz="3600">
                <a:latin typeface="Calibri"/>
                <a:cs typeface="Calibri"/>
              </a:rPr>
              <a:t>Sức</a:t>
            </a:r>
            <a:r>
              <a:rPr sz="3600" spc="-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khoẻ:</a:t>
            </a:r>
            <a:r>
              <a:rPr sz="3600" spc="-1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Số</a:t>
            </a:r>
            <a:r>
              <a:rPr sz="3600" spc="-2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người</a:t>
            </a:r>
            <a:r>
              <a:rPr sz="3600" spc="-1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tử</a:t>
            </a:r>
            <a:r>
              <a:rPr sz="3600" spc="-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vong</a:t>
            </a:r>
            <a:r>
              <a:rPr sz="3600" spc="-1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trong</a:t>
            </a:r>
            <a:r>
              <a:rPr sz="3600" spc="-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một</a:t>
            </a:r>
            <a:r>
              <a:rPr sz="3600" spc="-3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năm</a:t>
            </a:r>
            <a:r>
              <a:rPr sz="3600" spc="-1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là</a:t>
            </a:r>
            <a:r>
              <a:rPr sz="3600" spc="-1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thước</a:t>
            </a:r>
            <a:r>
              <a:rPr sz="3600" spc="-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đo</a:t>
            </a:r>
            <a:r>
              <a:rPr sz="3600" spc="-1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về</a:t>
            </a:r>
            <a:r>
              <a:rPr sz="3600" spc="-1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tình</a:t>
            </a:r>
            <a:r>
              <a:rPr sz="3600" spc="-2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hình sức</a:t>
            </a:r>
            <a:r>
              <a:rPr sz="3600" spc="-10">
                <a:latin typeface="Calibri"/>
                <a:cs typeface="Calibri"/>
              </a:rPr>
              <a:t> </a:t>
            </a:r>
            <a:r>
              <a:rPr sz="3600" spc="-20">
                <a:latin typeface="Calibri"/>
                <a:cs typeface="Calibri"/>
              </a:rPr>
              <a:t>khoẻ </a:t>
            </a:r>
            <a:r>
              <a:rPr sz="3600">
                <a:latin typeface="Calibri"/>
                <a:cs typeface="Calibri"/>
              </a:rPr>
              <a:t>cộng</a:t>
            </a:r>
            <a:r>
              <a:rPr sz="3600" spc="-2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đồng</a:t>
            </a:r>
            <a:r>
              <a:rPr sz="3600" spc="-2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trong</a:t>
            </a:r>
            <a:r>
              <a:rPr sz="3600" spc="-3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một</a:t>
            </a:r>
            <a:r>
              <a:rPr sz="3600" spc="-2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năm</a:t>
            </a:r>
            <a:r>
              <a:rPr sz="3600" spc="-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đó,</a:t>
            </a:r>
            <a:r>
              <a:rPr sz="3600" spc="-2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ảnh</a:t>
            </a:r>
            <a:r>
              <a:rPr sz="3600" spc="-1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hưởng</a:t>
            </a:r>
            <a:r>
              <a:rPr sz="3600" spc="-3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bởi</a:t>
            </a:r>
            <a:r>
              <a:rPr sz="3600" spc="-1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các</a:t>
            </a:r>
            <a:r>
              <a:rPr sz="3600" spc="-1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yếu</a:t>
            </a:r>
            <a:r>
              <a:rPr sz="3600" spc="-2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tố</a:t>
            </a:r>
            <a:r>
              <a:rPr sz="3600" spc="-2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như</a:t>
            </a:r>
            <a:r>
              <a:rPr sz="3600" spc="-3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dịch</a:t>
            </a:r>
            <a:r>
              <a:rPr sz="3600" spc="-1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bệnh,</a:t>
            </a:r>
            <a:r>
              <a:rPr sz="3600" spc="-15">
                <a:latin typeface="Calibri"/>
                <a:cs typeface="Calibri"/>
              </a:rPr>
              <a:t> </a:t>
            </a:r>
            <a:r>
              <a:rPr sz="3600" spc="-20">
                <a:latin typeface="Calibri"/>
                <a:cs typeface="Calibri"/>
              </a:rPr>
              <a:t>thiên </a:t>
            </a:r>
            <a:r>
              <a:rPr sz="3600">
                <a:latin typeface="Calibri"/>
                <a:cs typeface="Calibri"/>
              </a:rPr>
              <a:t>tai,</a:t>
            </a:r>
            <a:r>
              <a:rPr sz="3600" spc="11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chiến</a:t>
            </a:r>
            <a:r>
              <a:rPr sz="3600" spc="12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tranh,</a:t>
            </a:r>
            <a:r>
              <a:rPr sz="3600" spc="11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đói</a:t>
            </a:r>
            <a:r>
              <a:rPr sz="3600" spc="10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nghèo,...</a:t>
            </a:r>
            <a:r>
              <a:rPr sz="3600" spc="12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Số</a:t>
            </a:r>
            <a:r>
              <a:rPr sz="3600" spc="12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lượng</a:t>
            </a:r>
            <a:r>
              <a:rPr sz="3600" spc="11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người</a:t>
            </a:r>
            <a:r>
              <a:rPr sz="3600" spc="10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tử</a:t>
            </a:r>
            <a:r>
              <a:rPr sz="3600" spc="12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vong</a:t>
            </a:r>
            <a:r>
              <a:rPr sz="3600" spc="10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thể</a:t>
            </a:r>
            <a:r>
              <a:rPr sz="3600" spc="9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hiện</a:t>
            </a:r>
            <a:r>
              <a:rPr sz="3600" spc="11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được</a:t>
            </a:r>
            <a:r>
              <a:rPr sz="3600" spc="114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mức</a:t>
            </a:r>
            <a:r>
              <a:rPr sz="3600" spc="125">
                <a:latin typeface="Calibri"/>
                <a:cs typeface="Calibri"/>
              </a:rPr>
              <a:t> </a:t>
            </a:r>
            <a:r>
              <a:rPr sz="3600" spc="-25">
                <a:latin typeface="Calibri"/>
                <a:cs typeface="Calibri"/>
              </a:rPr>
              <a:t>độ </a:t>
            </a:r>
            <a:r>
              <a:rPr sz="3600">
                <a:latin typeface="Calibri"/>
                <a:cs typeface="Calibri"/>
              </a:rPr>
              <a:t>nghiêm</a:t>
            </a:r>
            <a:r>
              <a:rPr sz="3600" spc="229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trọng</a:t>
            </a:r>
            <a:r>
              <a:rPr sz="3600" spc="24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của</a:t>
            </a:r>
            <a:r>
              <a:rPr sz="3600" spc="24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các</a:t>
            </a:r>
            <a:r>
              <a:rPr sz="3600" spc="25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tác</a:t>
            </a:r>
            <a:r>
              <a:rPr sz="3600" spc="24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nhân</a:t>
            </a:r>
            <a:r>
              <a:rPr sz="3600" spc="24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này.</a:t>
            </a:r>
            <a:r>
              <a:rPr sz="3600" spc="23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Dự</a:t>
            </a:r>
            <a:r>
              <a:rPr sz="3600" spc="24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đoán</a:t>
            </a:r>
            <a:r>
              <a:rPr sz="3600" spc="23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số</a:t>
            </a:r>
            <a:r>
              <a:rPr sz="3600" spc="24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người</a:t>
            </a:r>
            <a:r>
              <a:rPr sz="3600" spc="254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tử</a:t>
            </a:r>
            <a:r>
              <a:rPr sz="3600" spc="23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vong</a:t>
            </a:r>
            <a:r>
              <a:rPr sz="3600" spc="23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trong</a:t>
            </a:r>
            <a:r>
              <a:rPr sz="3600" spc="235">
                <a:latin typeface="Calibri"/>
                <a:cs typeface="Calibri"/>
              </a:rPr>
              <a:t> </a:t>
            </a:r>
            <a:r>
              <a:rPr sz="3600" spc="-10">
                <a:latin typeface="Calibri"/>
                <a:cs typeface="Calibri"/>
              </a:rPr>
              <a:t>tương </a:t>
            </a:r>
            <a:r>
              <a:rPr sz="3600">
                <a:latin typeface="Calibri"/>
                <a:cs typeface="Calibri"/>
              </a:rPr>
              <a:t>lai,</a:t>
            </a:r>
            <a:r>
              <a:rPr sz="3600" spc="33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chúng</a:t>
            </a:r>
            <a:r>
              <a:rPr sz="3600" spc="33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ta</a:t>
            </a:r>
            <a:r>
              <a:rPr sz="3600" spc="34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sẽ</a:t>
            </a:r>
            <a:r>
              <a:rPr sz="3600" spc="33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biết</a:t>
            </a:r>
            <a:r>
              <a:rPr sz="3600" spc="33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tình</a:t>
            </a:r>
            <a:r>
              <a:rPr sz="3600" spc="33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hình</a:t>
            </a:r>
            <a:r>
              <a:rPr sz="3600" spc="33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đang</a:t>
            </a:r>
            <a:r>
              <a:rPr sz="3600" spc="33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được</a:t>
            </a:r>
            <a:r>
              <a:rPr sz="3600" spc="34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cải</a:t>
            </a:r>
            <a:r>
              <a:rPr sz="3600" spc="35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thiện</a:t>
            </a:r>
            <a:r>
              <a:rPr sz="3600" spc="32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hay</a:t>
            </a:r>
            <a:r>
              <a:rPr sz="3600" spc="33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xấu</a:t>
            </a:r>
            <a:r>
              <a:rPr sz="3600" spc="32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đi</a:t>
            </a:r>
            <a:r>
              <a:rPr sz="3600" spc="33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từ</a:t>
            </a:r>
            <a:r>
              <a:rPr sz="3600" spc="34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đó</a:t>
            </a:r>
            <a:r>
              <a:rPr sz="3600" spc="33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đưa</a:t>
            </a:r>
            <a:r>
              <a:rPr sz="3600" spc="345">
                <a:latin typeface="Calibri"/>
                <a:cs typeface="Calibri"/>
              </a:rPr>
              <a:t> </a:t>
            </a:r>
            <a:r>
              <a:rPr sz="3600" spc="-25">
                <a:latin typeface="Calibri"/>
                <a:cs typeface="Calibri"/>
              </a:rPr>
              <a:t>ra </a:t>
            </a:r>
            <a:r>
              <a:rPr sz="3600">
                <a:latin typeface="Calibri"/>
                <a:cs typeface="Calibri"/>
              </a:rPr>
              <a:t>những</a:t>
            </a:r>
            <a:r>
              <a:rPr sz="3600" spc="-5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hành</a:t>
            </a:r>
            <a:r>
              <a:rPr sz="3600" spc="-4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động</a:t>
            </a:r>
            <a:r>
              <a:rPr sz="3600" spc="-4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phù</a:t>
            </a:r>
            <a:r>
              <a:rPr sz="3600" spc="-55">
                <a:latin typeface="Calibri"/>
                <a:cs typeface="Calibri"/>
              </a:rPr>
              <a:t> </a:t>
            </a:r>
            <a:r>
              <a:rPr sz="3600" spc="-20">
                <a:latin typeface="Calibri"/>
                <a:cs typeface="Calibri"/>
              </a:rPr>
              <a:t>hợp.</a:t>
            </a:r>
            <a:endParaRPr sz="3600">
              <a:latin typeface="Calibri"/>
              <a:cs typeface="Calibri"/>
            </a:endParaRPr>
          </a:p>
          <a:p>
            <a:pPr marL="584200" marR="7620" indent="-571500" algn="just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584200" algn="l"/>
              </a:tabLst>
            </a:pPr>
            <a:r>
              <a:rPr sz="3600">
                <a:latin typeface="Calibri"/>
                <a:cs typeface="Calibri"/>
              </a:rPr>
              <a:t>Dân</a:t>
            </a:r>
            <a:r>
              <a:rPr sz="3600" spc="10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số:</a:t>
            </a:r>
            <a:r>
              <a:rPr sz="3600" spc="114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Số</a:t>
            </a:r>
            <a:r>
              <a:rPr sz="3600" spc="10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lượng</a:t>
            </a:r>
            <a:r>
              <a:rPr sz="3600" spc="9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tử</a:t>
            </a:r>
            <a:r>
              <a:rPr sz="3600" spc="10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vong</a:t>
            </a:r>
            <a:r>
              <a:rPr sz="3600" spc="11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là</a:t>
            </a:r>
            <a:r>
              <a:rPr sz="3600" spc="11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một</a:t>
            </a:r>
            <a:r>
              <a:rPr sz="3600" spc="10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trong</a:t>
            </a:r>
            <a:r>
              <a:rPr sz="3600" spc="9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những</a:t>
            </a:r>
            <a:r>
              <a:rPr sz="3600" spc="9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yếu</a:t>
            </a:r>
            <a:r>
              <a:rPr sz="3600" spc="11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tố</a:t>
            </a:r>
            <a:r>
              <a:rPr sz="3600" spc="9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chính</a:t>
            </a:r>
            <a:r>
              <a:rPr sz="3600" spc="10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tác</a:t>
            </a:r>
            <a:r>
              <a:rPr sz="3600" spc="9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động</a:t>
            </a:r>
            <a:r>
              <a:rPr sz="3600" spc="10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đến</a:t>
            </a:r>
            <a:r>
              <a:rPr sz="3600" spc="105">
                <a:latin typeface="Calibri"/>
                <a:cs typeface="Calibri"/>
              </a:rPr>
              <a:t> </a:t>
            </a:r>
            <a:r>
              <a:rPr sz="3600" spc="-25">
                <a:latin typeface="Calibri"/>
                <a:cs typeface="Calibri"/>
              </a:rPr>
              <a:t>dân </a:t>
            </a:r>
            <a:r>
              <a:rPr sz="3600">
                <a:latin typeface="Calibri"/>
                <a:cs typeface="Calibri"/>
              </a:rPr>
              <a:t>số.</a:t>
            </a:r>
            <a:r>
              <a:rPr sz="3600" spc="37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Dự</a:t>
            </a:r>
            <a:r>
              <a:rPr sz="3600" spc="38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đoán</a:t>
            </a:r>
            <a:r>
              <a:rPr sz="3600" spc="38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số</a:t>
            </a:r>
            <a:r>
              <a:rPr sz="3600" spc="37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người</a:t>
            </a:r>
            <a:r>
              <a:rPr sz="3600" spc="37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tử</a:t>
            </a:r>
            <a:r>
              <a:rPr sz="3600" spc="37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vong</a:t>
            </a:r>
            <a:r>
              <a:rPr sz="3600" spc="38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cho</a:t>
            </a:r>
            <a:r>
              <a:rPr sz="3600" spc="37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phép</a:t>
            </a:r>
            <a:r>
              <a:rPr sz="3600" spc="37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chúng</a:t>
            </a:r>
            <a:r>
              <a:rPr sz="3600" spc="37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ta</a:t>
            </a:r>
            <a:r>
              <a:rPr sz="3600" spc="38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dự</a:t>
            </a:r>
            <a:r>
              <a:rPr sz="3600" spc="37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đoán</a:t>
            </a:r>
            <a:r>
              <a:rPr sz="3600" spc="37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dân</a:t>
            </a:r>
            <a:r>
              <a:rPr sz="3600" spc="37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số,</a:t>
            </a:r>
            <a:r>
              <a:rPr sz="3600" spc="37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rất</a:t>
            </a:r>
            <a:r>
              <a:rPr sz="3600" spc="370">
                <a:latin typeface="Calibri"/>
                <a:cs typeface="Calibri"/>
              </a:rPr>
              <a:t> </a:t>
            </a:r>
            <a:r>
              <a:rPr sz="3600" spc="-25">
                <a:latin typeface="Calibri"/>
                <a:cs typeface="Calibri"/>
              </a:rPr>
              <a:t>cần </a:t>
            </a:r>
            <a:r>
              <a:rPr sz="3600">
                <a:latin typeface="Calibri"/>
                <a:cs typeface="Calibri"/>
              </a:rPr>
              <a:t>thiết</a:t>
            </a:r>
            <a:r>
              <a:rPr sz="3600" spc="-4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cho</a:t>
            </a:r>
            <a:r>
              <a:rPr sz="3600" spc="-3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công</a:t>
            </a:r>
            <a:r>
              <a:rPr sz="3600" spc="-2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việc</a:t>
            </a:r>
            <a:r>
              <a:rPr sz="3600" spc="-3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chỉ</a:t>
            </a:r>
            <a:r>
              <a:rPr sz="3600" spc="-3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đạo,</a:t>
            </a:r>
            <a:r>
              <a:rPr sz="3600" spc="-30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hoạch</a:t>
            </a:r>
            <a:r>
              <a:rPr sz="3600" spc="-1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định</a:t>
            </a:r>
            <a:r>
              <a:rPr sz="3600" spc="-3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chính</a:t>
            </a:r>
            <a:r>
              <a:rPr sz="3600" spc="-4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sách,</a:t>
            </a:r>
            <a:r>
              <a:rPr sz="3600" spc="-3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lập</a:t>
            </a:r>
            <a:r>
              <a:rPr sz="3600" spc="-25">
                <a:latin typeface="Calibri"/>
                <a:cs typeface="Calibri"/>
              </a:rPr>
              <a:t> </a:t>
            </a:r>
            <a:r>
              <a:rPr sz="3600">
                <a:latin typeface="Calibri"/>
                <a:cs typeface="Calibri"/>
              </a:rPr>
              <a:t>kế</a:t>
            </a:r>
            <a:r>
              <a:rPr sz="3600" spc="-25">
                <a:latin typeface="Calibri"/>
                <a:cs typeface="Calibri"/>
              </a:rPr>
              <a:t> </a:t>
            </a:r>
            <a:r>
              <a:rPr sz="3600" spc="-10">
                <a:latin typeface="Calibri"/>
                <a:cs typeface="Calibri"/>
              </a:rPr>
              <a:t>hoạch.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8110" y="1162557"/>
            <a:ext cx="1469644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t>a.</a:t>
            </a:r>
            <a:r>
              <a:rPr spc="-95"/>
              <a:t> </a:t>
            </a:r>
            <a:r>
              <a:t>Lựa</a:t>
            </a:r>
            <a:r>
              <a:rPr spc="-80"/>
              <a:t> </a:t>
            </a:r>
            <a:r>
              <a:t>chọn</a:t>
            </a:r>
            <a:r>
              <a:rPr spc="-85"/>
              <a:t> </a:t>
            </a:r>
            <a:r>
              <a:t>mô</a:t>
            </a:r>
            <a:r>
              <a:rPr spc="-90"/>
              <a:t> </a:t>
            </a:r>
            <a:r>
              <a:t>hình</a:t>
            </a:r>
            <a:r>
              <a:rPr spc="-70"/>
              <a:t> </a:t>
            </a:r>
            <a:r>
              <a:t>và</a:t>
            </a:r>
            <a:r>
              <a:rPr spc="-90"/>
              <a:t> </a:t>
            </a:r>
            <a:r>
              <a:t>những</a:t>
            </a:r>
            <a:r>
              <a:rPr spc="-70"/>
              <a:t> </a:t>
            </a:r>
            <a:r>
              <a:t>đặc</a:t>
            </a:r>
            <a:r>
              <a:rPr spc="-90"/>
              <a:t> </a:t>
            </a:r>
            <a:r>
              <a:t>trưng</a:t>
            </a:r>
            <a:r>
              <a:rPr spc="-70"/>
              <a:t> </a:t>
            </a:r>
            <a:r>
              <a:rPr spc="-20"/>
              <a:t>quan </a:t>
            </a:r>
            <a:r>
              <a:t>trọng</a:t>
            </a:r>
            <a:r>
              <a:rPr spc="-114"/>
              <a:t> </a:t>
            </a:r>
            <a:r>
              <a:t>cho</a:t>
            </a:r>
            <a:r>
              <a:rPr spc="-105"/>
              <a:t> </a:t>
            </a:r>
            <a:r>
              <a:t>bài</a:t>
            </a:r>
            <a:r>
              <a:rPr spc="-110"/>
              <a:t> </a:t>
            </a:r>
            <a:r>
              <a:rPr spc="-20"/>
              <a:t>toán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61</a:t>
            </a:fld>
            <a:endParaRPr spc="-25"/>
          </a:p>
        </p:txBody>
      </p:sp>
      <p:sp>
        <p:nvSpPr>
          <p:cNvPr id="3" name="object 3"/>
          <p:cNvSpPr txBox="1"/>
          <p:nvPr/>
        </p:nvSpPr>
        <p:spPr>
          <a:xfrm>
            <a:off x="1749298" y="3268217"/>
            <a:ext cx="16240125" cy="50349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>
                <a:latin typeface="Calibri"/>
                <a:cs typeface="Calibri"/>
              </a:rPr>
              <a:t>Lựa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chọn</a:t>
            </a:r>
            <a:r>
              <a:rPr sz="4000" spc="-5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mô</a:t>
            </a:r>
            <a:r>
              <a:rPr sz="4000" spc="-5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hình</a:t>
            </a:r>
            <a:r>
              <a:rPr sz="4000" spc="-5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cho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bài</a:t>
            </a:r>
            <a:r>
              <a:rPr sz="4000" spc="-45">
                <a:latin typeface="Calibri"/>
                <a:cs typeface="Calibri"/>
              </a:rPr>
              <a:t> </a:t>
            </a:r>
            <a:r>
              <a:rPr sz="4000" spc="-10">
                <a:latin typeface="Calibri"/>
                <a:cs typeface="Calibri"/>
              </a:rPr>
              <a:t>toán:</a:t>
            </a:r>
            <a:endParaRPr sz="4000">
              <a:latin typeface="Calibri"/>
              <a:cs typeface="Calibri"/>
            </a:endParaRPr>
          </a:p>
          <a:p>
            <a:pPr marL="584200" marR="480695" indent="-571500">
              <a:lnSpc>
                <a:spcPct val="100000"/>
              </a:lnSpc>
              <a:buFont typeface="Wingdings"/>
              <a:buChar char=""/>
              <a:tabLst>
                <a:tab pos="584200" algn="l"/>
                <a:tab pos="2052955" algn="l"/>
                <a:tab pos="2917190" algn="l"/>
                <a:tab pos="4130675" algn="l"/>
                <a:tab pos="4954905" algn="l"/>
                <a:tab pos="5826760" algn="l"/>
                <a:tab pos="6942455" algn="l"/>
                <a:tab pos="7673975" algn="l"/>
                <a:tab pos="8340090" algn="l"/>
                <a:tab pos="9513570" algn="l"/>
                <a:tab pos="10350500" algn="l"/>
                <a:tab pos="11594465" algn="l"/>
                <a:tab pos="12150725" algn="l"/>
                <a:tab pos="13021944" algn="l"/>
                <a:tab pos="14138275" algn="l"/>
                <a:tab pos="14986635" algn="l"/>
              </a:tabLst>
            </a:pPr>
            <a:r>
              <a:rPr sz="4000" spc="-20">
                <a:latin typeface="Calibri"/>
                <a:cs typeface="Calibri"/>
              </a:rPr>
              <a:t>Nhóm</a:t>
            </a:r>
            <a:r>
              <a:rPr sz="4000">
                <a:latin typeface="Calibri"/>
                <a:cs typeface="Calibri"/>
              </a:rPr>
              <a:t>	</a:t>
            </a:r>
            <a:r>
              <a:rPr sz="4000" spc="-25">
                <a:latin typeface="Calibri"/>
                <a:cs typeface="Calibri"/>
              </a:rPr>
              <a:t>lựa</a:t>
            </a:r>
            <a:r>
              <a:rPr sz="4000">
                <a:latin typeface="Calibri"/>
                <a:cs typeface="Calibri"/>
              </a:rPr>
              <a:t>	</a:t>
            </a:r>
            <a:r>
              <a:rPr sz="4000" spc="-20">
                <a:latin typeface="Calibri"/>
                <a:cs typeface="Calibri"/>
              </a:rPr>
              <a:t>chọn</a:t>
            </a:r>
            <a:r>
              <a:rPr sz="4000">
                <a:latin typeface="Calibri"/>
                <a:cs typeface="Calibri"/>
              </a:rPr>
              <a:t>	</a:t>
            </a:r>
            <a:r>
              <a:rPr sz="4000" spc="-25">
                <a:latin typeface="Calibri"/>
                <a:cs typeface="Calibri"/>
              </a:rPr>
              <a:t>hai</a:t>
            </a:r>
            <a:r>
              <a:rPr sz="4000">
                <a:latin typeface="Calibri"/>
                <a:cs typeface="Calibri"/>
              </a:rPr>
              <a:t>	</a:t>
            </a:r>
            <a:r>
              <a:rPr sz="4000" spc="-25">
                <a:latin typeface="Calibri"/>
                <a:cs typeface="Calibri"/>
              </a:rPr>
              <a:t>mô</a:t>
            </a:r>
            <a:r>
              <a:rPr sz="4000">
                <a:latin typeface="Calibri"/>
                <a:cs typeface="Calibri"/>
              </a:rPr>
              <a:t>	</a:t>
            </a:r>
            <a:r>
              <a:rPr sz="4000" spc="-20">
                <a:latin typeface="Calibri"/>
                <a:cs typeface="Calibri"/>
              </a:rPr>
              <a:t>hình</a:t>
            </a:r>
            <a:r>
              <a:rPr sz="4000">
                <a:latin typeface="Calibri"/>
                <a:cs typeface="Calibri"/>
              </a:rPr>
              <a:t>	</a:t>
            </a:r>
            <a:r>
              <a:rPr sz="4000" spc="-35">
                <a:latin typeface="Calibri"/>
                <a:cs typeface="Calibri"/>
              </a:rPr>
              <a:t>để</a:t>
            </a:r>
            <a:r>
              <a:rPr sz="4000">
                <a:latin typeface="Calibri"/>
                <a:cs typeface="Calibri"/>
              </a:rPr>
              <a:t>	</a:t>
            </a:r>
            <a:r>
              <a:rPr sz="4000" spc="-25">
                <a:latin typeface="Calibri"/>
                <a:cs typeface="Calibri"/>
              </a:rPr>
              <a:t>so</a:t>
            </a:r>
            <a:r>
              <a:rPr sz="4000">
                <a:latin typeface="Calibri"/>
                <a:cs typeface="Calibri"/>
              </a:rPr>
              <a:t>	</a:t>
            </a:r>
            <a:r>
              <a:rPr sz="4000" spc="-20">
                <a:latin typeface="Calibri"/>
                <a:cs typeface="Calibri"/>
              </a:rPr>
              <a:t>sánh</a:t>
            </a:r>
            <a:r>
              <a:rPr sz="4000">
                <a:latin typeface="Calibri"/>
                <a:cs typeface="Calibri"/>
              </a:rPr>
              <a:t>	</a:t>
            </a:r>
            <a:r>
              <a:rPr sz="4000" spc="-25">
                <a:latin typeface="Calibri"/>
                <a:cs typeface="Calibri"/>
              </a:rPr>
              <a:t>với</a:t>
            </a:r>
            <a:r>
              <a:rPr sz="4000">
                <a:latin typeface="Calibri"/>
                <a:cs typeface="Calibri"/>
              </a:rPr>
              <a:t>	</a:t>
            </a:r>
            <a:r>
              <a:rPr sz="4000" spc="-20">
                <a:latin typeface="Calibri"/>
                <a:cs typeface="Calibri"/>
              </a:rPr>
              <a:t>nhau</a:t>
            </a:r>
            <a:r>
              <a:rPr sz="4000">
                <a:latin typeface="Calibri"/>
                <a:cs typeface="Calibri"/>
              </a:rPr>
              <a:t>	</a:t>
            </a:r>
            <a:r>
              <a:rPr sz="4000" spc="-25">
                <a:latin typeface="Calibri"/>
                <a:cs typeface="Calibri"/>
              </a:rPr>
              <a:t>là</a:t>
            </a:r>
            <a:r>
              <a:rPr sz="4000">
                <a:latin typeface="Calibri"/>
                <a:cs typeface="Calibri"/>
              </a:rPr>
              <a:t>	</a:t>
            </a:r>
            <a:r>
              <a:rPr sz="4000" spc="-25">
                <a:latin typeface="Calibri"/>
                <a:cs typeface="Calibri"/>
              </a:rPr>
              <a:t>mô</a:t>
            </a:r>
            <a:r>
              <a:rPr sz="4000">
                <a:latin typeface="Calibri"/>
                <a:cs typeface="Calibri"/>
              </a:rPr>
              <a:t>	</a:t>
            </a:r>
            <a:r>
              <a:rPr sz="4000" spc="-20">
                <a:latin typeface="Calibri"/>
                <a:cs typeface="Calibri"/>
              </a:rPr>
              <a:t>hình</a:t>
            </a:r>
            <a:r>
              <a:rPr sz="4000">
                <a:latin typeface="Calibri"/>
                <a:cs typeface="Calibri"/>
              </a:rPr>
              <a:t>	</a:t>
            </a:r>
            <a:r>
              <a:rPr sz="4000" spc="-25">
                <a:latin typeface="Calibri"/>
                <a:cs typeface="Calibri"/>
              </a:rPr>
              <a:t>hồi</a:t>
            </a:r>
            <a:r>
              <a:rPr sz="4000">
                <a:latin typeface="Calibri"/>
                <a:cs typeface="Calibri"/>
              </a:rPr>
              <a:t>	</a:t>
            </a:r>
            <a:r>
              <a:rPr sz="4000" spc="-25">
                <a:latin typeface="Calibri"/>
                <a:cs typeface="Calibri"/>
              </a:rPr>
              <a:t>quy </a:t>
            </a:r>
            <a:r>
              <a:rPr sz="4000">
                <a:latin typeface="Calibri"/>
                <a:cs typeface="Calibri"/>
              </a:rPr>
              <a:t>tuyến</a:t>
            </a:r>
            <a:r>
              <a:rPr sz="4000" spc="-3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tính</a:t>
            </a:r>
            <a:r>
              <a:rPr sz="4000" spc="-3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và</a:t>
            </a:r>
            <a:r>
              <a:rPr sz="4000" spc="-2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mô</a:t>
            </a:r>
            <a:r>
              <a:rPr sz="4000" spc="-1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hình</a:t>
            </a:r>
            <a:r>
              <a:rPr sz="4000" spc="-3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hồi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quy</a:t>
            </a:r>
            <a:r>
              <a:rPr sz="4000" spc="-3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đa</a:t>
            </a:r>
            <a:r>
              <a:rPr sz="4000" spc="-3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thức</a:t>
            </a:r>
            <a:r>
              <a:rPr sz="4000" spc="-3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(bậc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 spc="-25">
                <a:latin typeface="Calibri"/>
                <a:cs typeface="Calibri"/>
              </a:rPr>
              <a:t>2)</a:t>
            </a:r>
            <a:endParaRPr sz="4000">
              <a:latin typeface="Calibri"/>
              <a:cs typeface="Calibri"/>
            </a:endParaRPr>
          </a:p>
          <a:p>
            <a:pPr marL="583565" indent="-570865">
              <a:lnSpc>
                <a:spcPct val="100000"/>
              </a:lnSpc>
              <a:buFont typeface="Wingdings"/>
              <a:buChar char=""/>
              <a:tabLst>
                <a:tab pos="583565" algn="l"/>
              </a:tabLst>
            </a:pPr>
            <a:r>
              <a:rPr sz="4000">
                <a:latin typeface="Calibri"/>
                <a:cs typeface="Calibri"/>
              </a:rPr>
              <a:t>Lý</a:t>
            </a:r>
            <a:r>
              <a:rPr sz="4000" spc="-3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do</a:t>
            </a:r>
            <a:r>
              <a:rPr sz="4000" spc="-4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chọn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hai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mô</a:t>
            </a:r>
            <a:r>
              <a:rPr sz="4000" spc="-3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hình</a:t>
            </a:r>
            <a:r>
              <a:rPr sz="4000" spc="-45">
                <a:latin typeface="Calibri"/>
                <a:cs typeface="Calibri"/>
              </a:rPr>
              <a:t> </a:t>
            </a:r>
            <a:r>
              <a:rPr sz="4000" spc="-20">
                <a:latin typeface="Calibri"/>
                <a:cs typeface="Calibri"/>
              </a:rPr>
              <a:t>này:</a:t>
            </a:r>
            <a:endParaRPr sz="4000">
              <a:latin typeface="Calibri"/>
              <a:cs typeface="Calibri"/>
            </a:endParaRPr>
          </a:p>
          <a:p>
            <a:pPr marL="1061085" marR="350520">
              <a:lnSpc>
                <a:spcPct val="100000"/>
              </a:lnSpc>
              <a:spcBef>
                <a:spcPts val="1045"/>
              </a:spcBef>
            </a:pPr>
            <a:r>
              <a:rPr sz="4000">
                <a:latin typeface="Calibri"/>
                <a:cs typeface="Calibri"/>
              </a:rPr>
              <a:t>-</a:t>
            </a:r>
            <a:r>
              <a:rPr sz="4000" spc="-4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Nhìn</a:t>
            </a:r>
            <a:r>
              <a:rPr sz="4000" spc="-4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vào</a:t>
            </a:r>
            <a:r>
              <a:rPr sz="4000" spc="-4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biểu</a:t>
            </a:r>
            <a:r>
              <a:rPr sz="4000" spc="-4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đồ</a:t>
            </a:r>
            <a:r>
              <a:rPr sz="4000" spc="-4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phân</a:t>
            </a:r>
            <a:r>
              <a:rPr sz="4000" spc="-4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tán</a:t>
            </a:r>
            <a:r>
              <a:rPr sz="4000" spc="-5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(xem</a:t>
            </a:r>
            <a:r>
              <a:rPr sz="4000" spc="-4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phần</a:t>
            </a:r>
            <a:r>
              <a:rPr sz="4000" spc="-4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dưới):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Sự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phân</a:t>
            </a:r>
            <a:r>
              <a:rPr sz="4000" spc="-5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tán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của</a:t>
            </a:r>
            <a:r>
              <a:rPr sz="4000" spc="-4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các</a:t>
            </a:r>
            <a:r>
              <a:rPr sz="4000" spc="-65">
                <a:latin typeface="Calibri"/>
                <a:cs typeface="Calibri"/>
              </a:rPr>
              <a:t> </a:t>
            </a:r>
            <a:r>
              <a:rPr sz="4000" spc="-20">
                <a:latin typeface="Calibri"/>
                <a:cs typeface="Calibri"/>
              </a:rPr>
              <a:t>điểm </a:t>
            </a:r>
            <a:r>
              <a:rPr sz="4000">
                <a:latin typeface="Calibri"/>
                <a:cs typeface="Calibri"/>
              </a:rPr>
              <a:t>có</a:t>
            </a:r>
            <a:r>
              <a:rPr sz="4000" spc="-6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vẻ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nằm</a:t>
            </a:r>
            <a:r>
              <a:rPr sz="4000" spc="-6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trên</a:t>
            </a:r>
            <a:r>
              <a:rPr sz="4000" spc="-6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đường</a:t>
            </a:r>
            <a:r>
              <a:rPr sz="4000" spc="-5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thẳng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hoặc</a:t>
            </a:r>
            <a:r>
              <a:rPr sz="4000" spc="-6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cong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một</a:t>
            </a:r>
            <a:r>
              <a:rPr sz="4000" spc="-6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chút</a:t>
            </a:r>
            <a:r>
              <a:rPr sz="4000" spc="-6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của</a:t>
            </a:r>
            <a:r>
              <a:rPr sz="4000" spc="-60">
                <a:latin typeface="Calibri"/>
                <a:cs typeface="Calibri"/>
              </a:rPr>
              <a:t> </a:t>
            </a:r>
            <a:r>
              <a:rPr sz="4000" spc="-10">
                <a:latin typeface="Calibri"/>
                <a:cs typeface="Calibri"/>
              </a:rPr>
              <a:t>parabol.</a:t>
            </a:r>
            <a:endParaRPr sz="4000">
              <a:latin typeface="Calibri"/>
              <a:cs typeface="Calibri"/>
            </a:endParaRPr>
          </a:p>
          <a:p>
            <a:pPr marL="1175385">
              <a:lnSpc>
                <a:spcPct val="100000"/>
              </a:lnSpc>
            </a:pPr>
            <a:r>
              <a:rPr sz="4000">
                <a:latin typeface="Calibri"/>
                <a:cs typeface="Calibri"/>
              </a:rPr>
              <a:t>-</a:t>
            </a:r>
            <a:r>
              <a:rPr sz="4000" spc="6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Hai</a:t>
            </a:r>
            <a:r>
              <a:rPr sz="4000" spc="5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mô</a:t>
            </a:r>
            <a:r>
              <a:rPr sz="4000" spc="7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hình</a:t>
            </a:r>
            <a:r>
              <a:rPr sz="4000" spc="7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này</a:t>
            </a:r>
            <a:r>
              <a:rPr sz="4000" spc="7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đơn</a:t>
            </a:r>
            <a:r>
              <a:rPr sz="4000" spc="7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giản</a:t>
            </a:r>
            <a:r>
              <a:rPr sz="4000" spc="7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và</a:t>
            </a:r>
            <a:r>
              <a:rPr sz="4000" spc="7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trực</a:t>
            </a:r>
            <a:r>
              <a:rPr sz="4000" spc="6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quan,</a:t>
            </a:r>
            <a:r>
              <a:rPr sz="4000" spc="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thích</a:t>
            </a:r>
            <a:r>
              <a:rPr sz="4000" spc="7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hợp</a:t>
            </a:r>
            <a:r>
              <a:rPr sz="4000" spc="7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với</a:t>
            </a:r>
            <a:r>
              <a:rPr sz="4000" spc="6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tập</a:t>
            </a:r>
            <a:r>
              <a:rPr sz="4000" spc="7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dữ</a:t>
            </a:r>
            <a:r>
              <a:rPr sz="4000" spc="5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liệu</a:t>
            </a:r>
            <a:r>
              <a:rPr sz="4000" spc="7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ít</a:t>
            </a:r>
            <a:r>
              <a:rPr sz="4000" spc="70">
                <a:latin typeface="Calibri"/>
                <a:cs typeface="Calibri"/>
              </a:rPr>
              <a:t> </a:t>
            </a:r>
            <a:r>
              <a:rPr sz="4000" spc="-25">
                <a:latin typeface="Calibri"/>
                <a:cs typeface="Calibri"/>
              </a:rPr>
              <a:t>của</a:t>
            </a:r>
            <a:endParaRPr sz="4000">
              <a:latin typeface="Calibri"/>
              <a:cs typeface="Calibri"/>
            </a:endParaRPr>
          </a:p>
          <a:p>
            <a:pPr marL="1061085">
              <a:lnSpc>
                <a:spcPct val="100000"/>
              </a:lnSpc>
            </a:pPr>
            <a:r>
              <a:rPr sz="4000">
                <a:latin typeface="Calibri"/>
                <a:cs typeface="Calibri"/>
              </a:rPr>
              <a:t>bài</a:t>
            </a:r>
            <a:r>
              <a:rPr sz="4000" spc="-20">
                <a:latin typeface="Calibri"/>
                <a:cs typeface="Calibri"/>
              </a:rPr>
              <a:t> </a:t>
            </a:r>
            <a:r>
              <a:rPr sz="4000" spc="-10">
                <a:latin typeface="Calibri"/>
                <a:cs typeface="Calibri"/>
              </a:rPr>
              <a:t>toán.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8110" y="1162557"/>
            <a:ext cx="1469644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t>a.</a:t>
            </a:r>
            <a:r>
              <a:rPr spc="-95"/>
              <a:t> </a:t>
            </a:r>
            <a:r>
              <a:t>Lựa</a:t>
            </a:r>
            <a:r>
              <a:rPr spc="-80"/>
              <a:t> </a:t>
            </a:r>
            <a:r>
              <a:t>chọn</a:t>
            </a:r>
            <a:r>
              <a:rPr spc="-85"/>
              <a:t> </a:t>
            </a:r>
            <a:r>
              <a:t>mô</a:t>
            </a:r>
            <a:r>
              <a:rPr spc="-90"/>
              <a:t> </a:t>
            </a:r>
            <a:r>
              <a:t>hình</a:t>
            </a:r>
            <a:r>
              <a:rPr spc="-70"/>
              <a:t> </a:t>
            </a:r>
            <a:r>
              <a:t>và</a:t>
            </a:r>
            <a:r>
              <a:rPr spc="-90"/>
              <a:t> </a:t>
            </a:r>
            <a:r>
              <a:t>những</a:t>
            </a:r>
            <a:r>
              <a:rPr spc="-70"/>
              <a:t> </a:t>
            </a:r>
            <a:r>
              <a:t>đặc</a:t>
            </a:r>
            <a:r>
              <a:rPr spc="-90"/>
              <a:t> </a:t>
            </a:r>
            <a:r>
              <a:t>trưng</a:t>
            </a:r>
            <a:r>
              <a:rPr spc="-70"/>
              <a:t> </a:t>
            </a:r>
            <a:r>
              <a:rPr spc="-20"/>
              <a:t>quan </a:t>
            </a:r>
            <a:r>
              <a:t>trọng</a:t>
            </a:r>
            <a:r>
              <a:rPr spc="-114"/>
              <a:t> </a:t>
            </a:r>
            <a:r>
              <a:t>cho</a:t>
            </a:r>
            <a:r>
              <a:rPr spc="-105"/>
              <a:t> </a:t>
            </a:r>
            <a:r>
              <a:t>bài</a:t>
            </a:r>
            <a:r>
              <a:rPr spc="-110"/>
              <a:t> </a:t>
            </a:r>
            <a:r>
              <a:rPr spc="-20"/>
              <a:t>toán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62</a:t>
            </a:fld>
            <a:endParaRPr spc="-25"/>
          </a:p>
        </p:txBody>
      </p:sp>
      <p:sp>
        <p:nvSpPr>
          <p:cNvPr id="3" name="object 3"/>
          <p:cNvSpPr txBox="1"/>
          <p:nvPr/>
        </p:nvSpPr>
        <p:spPr>
          <a:xfrm>
            <a:off x="1749298" y="3268217"/>
            <a:ext cx="14975205" cy="3073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>
                <a:latin typeface="Calibri"/>
                <a:cs typeface="Calibri"/>
              </a:rPr>
              <a:t>Lựa</a:t>
            </a:r>
            <a:r>
              <a:rPr sz="4000" spc="-6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chọn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đặc</a:t>
            </a:r>
            <a:r>
              <a:rPr sz="4000" spc="-6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trưng</a:t>
            </a:r>
            <a:r>
              <a:rPr sz="4000" spc="-4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quan</a:t>
            </a:r>
            <a:r>
              <a:rPr sz="4000" spc="-6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trọng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cho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bài</a:t>
            </a:r>
            <a:r>
              <a:rPr sz="4000" spc="-80">
                <a:latin typeface="Calibri"/>
                <a:cs typeface="Calibri"/>
              </a:rPr>
              <a:t> </a:t>
            </a:r>
            <a:r>
              <a:rPr sz="4000" spc="-10">
                <a:latin typeface="Calibri"/>
                <a:cs typeface="Calibri"/>
              </a:rPr>
              <a:t>toán:</a:t>
            </a:r>
            <a:endParaRPr sz="4000">
              <a:latin typeface="Calibri"/>
              <a:cs typeface="Calibri"/>
            </a:endParaRPr>
          </a:p>
          <a:p>
            <a:pPr marL="584200" marR="5080" indent="-571500">
              <a:lnSpc>
                <a:spcPct val="100000"/>
              </a:lnSpc>
              <a:buFont typeface="Wingdings"/>
              <a:buChar char=""/>
              <a:tabLst>
                <a:tab pos="584200" algn="l"/>
              </a:tabLst>
            </a:pPr>
            <a:r>
              <a:rPr sz="4000">
                <a:latin typeface="Calibri"/>
                <a:cs typeface="Calibri"/>
              </a:rPr>
              <a:t>Những</a:t>
            </a:r>
            <a:r>
              <a:rPr sz="4000" spc="-5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đặc</a:t>
            </a:r>
            <a:r>
              <a:rPr sz="4000" spc="-6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trưng</a:t>
            </a:r>
            <a:r>
              <a:rPr sz="4000" spc="-5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quan</a:t>
            </a:r>
            <a:r>
              <a:rPr sz="4000" spc="-6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trọng</a:t>
            </a:r>
            <a:r>
              <a:rPr sz="4000" spc="-4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cho</a:t>
            </a:r>
            <a:r>
              <a:rPr sz="4000" spc="-6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bài</a:t>
            </a:r>
            <a:r>
              <a:rPr sz="4000" spc="-6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toán</a:t>
            </a:r>
            <a:r>
              <a:rPr sz="4000" spc="-7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mà</a:t>
            </a:r>
            <a:r>
              <a:rPr sz="4000" spc="-5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chúng</a:t>
            </a:r>
            <a:r>
              <a:rPr sz="4000" spc="-6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ta</a:t>
            </a:r>
            <a:r>
              <a:rPr sz="4000" spc="-8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có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thể</a:t>
            </a:r>
            <a:r>
              <a:rPr sz="4000" spc="-7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chọn</a:t>
            </a:r>
            <a:r>
              <a:rPr sz="4000" spc="-60">
                <a:latin typeface="Calibri"/>
                <a:cs typeface="Calibri"/>
              </a:rPr>
              <a:t> </a:t>
            </a:r>
            <a:r>
              <a:rPr sz="4000" spc="-25">
                <a:latin typeface="Calibri"/>
                <a:cs typeface="Calibri"/>
              </a:rPr>
              <a:t>từ </a:t>
            </a:r>
            <a:r>
              <a:rPr sz="4000">
                <a:latin typeface="Calibri"/>
                <a:cs typeface="Calibri"/>
              </a:rPr>
              <a:t>tập</a:t>
            </a:r>
            <a:r>
              <a:rPr sz="4000" spc="-3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dữ</a:t>
            </a:r>
            <a:r>
              <a:rPr sz="4000" spc="-2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liệu</a:t>
            </a:r>
            <a:r>
              <a:rPr sz="4000" spc="-2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là</a:t>
            </a:r>
            <a:r>
              <a:rPr sz="4000" spc="-30">
                <a:latin typeface="Calibri"/>
                <a:cs typeface="Calibri"/>
              </a:rPr>
              <a:t> </a:t>
            </a:r>
            <a:r>
              <a:rPr sz="4000" spc="-20">
                <a:solidFill>
                  <a:srgbClr val="FF6600"/>
                </a:solidFill>
                <a:latin typeface="Calibri"/>
                <a:cs typeface="Calibri"/>
              </a:rPr>
              <a:t>Year</a:t>
            </a:r>
            <a:endParaRPr sz="4000">
              <a:latin typeface="Calibri"/>
              <a:cs typeface="Calibri"/>
            </a:endParaRPr>
          </a:p>
          <a:p>
            <a:pPr marL="584200" marR="316230" indent="-571500">
              <a:lnSpc>
                <a:spcPct val="100000"/>
              </a:lnSpc>
              <a:buFont typeface="Wingdings"/>
              <a:buChar char=""/>
              <a:tabLst>
                <a:tab pos="584200" algn="l"/>
              </a:tabLst>
            </a:pPr>
            <a:r>
              <a:rPr sz="4000">
                <a:latin typeface="Calibri"/>
                <a:cs typeface="Calibri"/>
              </a:rPr>
              <a:t>Giải</a:t>
            </a:r>
            <a:r>
              <a:rPr sz="4000" spc="-7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thích:</a:t>
            </a:r>
            <a:r>
              <a:rPr sz="4000" spc="-5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Ta</a:t>
            </a:r>
            <a:r>
              <a:rPr sz="4000" spc="-7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không</a:t>
            </a:r>
            <a:r>
              <a:rPr sz="4000" spc="-4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chọn</a:t>
            </a:r>
            <a:r>
              <a:rPr sz="4000" spc="-50">
                <a:latin typeface="Calibri"/>
                <a:cs typeface="Calibri"/>
              </a:rPr>
              <a:t> </a:t>
            </a:r>
            <a:r>
              <a:rPr sz="4000">
                <a:solidFill>
                  <a:srgbClr val="FF6600"/>
                </a:solidFill>
                <a:latin typeface="Calibri"/>
                <a:cs typeface="Calibri"/>
              </a:rPr>
              <a:t>Continent</a:t>
            </a:r>
            <a:r>
              <a:rPr sz="4000">
                <a:latin typeface="Calibri"/>
                <a:cs typeface="Calibri"/>
              </a:rPr>
              <a:t>,</a:t>
            </a:r>
            <a:r>
              <a:rPr sz="4000" spc="-70">
                <a:latin typeface="Calibri"/>
                <a:cs typeface="Calibri"/>
              </a:rPr>
              <a:t> </a:t>
            </a:r>
            <a:r>
              <a:rPr sz="4000">
                <a:solidFill>
                  <a:srgbClr val="FF6600"/>
                </a:solidFill>
                <a:latin typeface="Calibri"/>
                <a:cs typeface="Calibri"/>
              </a:rPr>
              <a:t>Country</a:t>
            </a:r>
            <a:r>
              <a:rPr sz="4000">
                <a:latin typeface="Calibri"/>
                <a:cs typeface="Calibri"/>
              </a:rPr>
              <a:t>,</a:t>
            </a:r>
            <a:r>
              <a:rPr sz="4000" spc="-60">
                <a:latin typeface="Calibri"/>
                <a:cs typeface="Calibri"/>
              </a:rPr>
              <a:t> </a:t>
            </a:r>
            <a:r>
              <a:rPr sz="4000">
                <a:solidFill>
                  <a:srgbClr val="FF6600"/>
                </a:solidFill>
                <a:latin typeface="Calibri"/>
                <a:cs typeface="Calibri"/>
              </a:rPr>
              <a:t>Age</a:t>
            </a:r>
            <a:r>
              <a:rPr sz="4000">
                <a:latin typeface="Calibri"/>
                <a:cs typeface="Calibri"/>
              </a:rPr>
              <a:t>,</a:t>
            </a:r>
            <a:r>
              <a:rPr sz="4000" spc="-60">
                <a:latin typeface="Calibri"/>
                <a:cs typeface="Calibri"/>
              </a:rPr>
              <a:t> </a:t>
            </a:r>
            <a:r>
              <a:rPr sz="4000">
                <a:solidFill>
                  <a:srgbClr val="FF6600"/>
                </a:solidFill>
                <a:latin typeface="Calibri"/>
                <a:cs typeface="Calibri"/>
              </a:rPr>
              <a:t>Cause</a:t>
            </a:r>
            <a:r>
              <a:rPr sz="4000" spc="-6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FF6600"/>
                </a:solidFill>
                <a:latin typeface="Calibri"/>
                <a:cs typeface="Calibri"/>
              </a:rPr>
              <a:t>of</a:t>
            </a:r>
            <a:r>
              <a:rPr sz="4000" spc="-55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FF6600"/>
                </a:solidFill>
                <a:latin typeface="Calibri"/>
                <a:cs typeface="Calibri"/>
              </a:rPr>
              <a:t>death</a:t>
            </a:r>
            <a:r>
              <a:rPr sz="4000" spc="-75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4000" spc="-25">
                <a:latin typeface="Calibri"/>
                <a:cs typeface="Calibri"/>
              </a:rPr>
              <a:t>vì </a:t>
            </a:r>
            <a:r>
              <a:rPr sz="4000">
                <a:latin typeface="Calibri"/>
                <a:cs typeface="Calibri"/>
              </a:rPr>
              <a:t>chúng</a:t>
            </a:r>
            <a:r>
              <a:rPr sz="4000" spc="-7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là</a:t>
            </a:r>
            <a:r>
              <a:rPr sz="4000" spc="-7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những</a:t>
            </a:r>
            <a:r>
              <a:rPr sz="4000" spc="-6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đặc</a:t>
            </a:r>
            <a:r>
              <a:rPr sz="4000" spc="-7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trưng</a:t>
            </a:r>
            <a:r>
              <a:rPr sz="4000" spc="-5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cố</a:t>
            </a:r>
            <a:r>
              <a:rPr sz="4000" spc="-7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định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và</a:t>
            </a:r>
            <a:r>
              <a:rPr sz="4000" spc="-6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không</a:t>
            </a:r>
            <a:r>
              <a:rPr sz="4000" spc="-7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thay</a:t>
            </a:r>
            <a:r>
              <a:rPr sz="4000" spc="-7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đổi</a:t>
            </a:r>
            <a:r>
              <a:rPr sz="4000" spc="-6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theo</a:t>
            </a:r>
            <a:r>
              <a:rPr sz="4000" spc="-6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thời</a:t>
            </a:r>
            <a:r>
              <a:rPr sz="4000" spc="-80">
                <a:latin typeface="Calibri"/>
                <a:cs typeface="Calibri"/>
              </a:rPr>
              <a:t> </a:t>
            </a:r>
            <a:r>
              <a:rPr sz="4000" spc="-10">
                <a:latin typeface="Calibri"/>
                <a:cs typeface="Calibri"/>
              </a:rPr>
              <a:t>gian.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b.</a:t>
            </a:r>
            <a:r>
              <a:rPr spc="-65"/>
              <a:t> </a:t>
            </a:r>
            <a:r>
              <a:t>Tiền</a:t>
            </a:r>
            <a:r>
              <a:rPr spc="-55"/>
              <a:t> </a:t>
            </a:r>
            <a:r>
              <a:t>xử</a:t>
            </a:r>
            <a:r>
              <a:rPr spc="-65"/>
              <a:t> </a:t>
            </a:r>
            <a:r>
              <a:t>lý</a:t>
            </a:r>
            <a:r>
              <a:rPr spc="-55"/>
              <a:t> </a:t>
            </a:r>
            <a:r>
              <a:t>dữ</a:t>
            </a:r>
            <a:r>
              <a:rPr spc="-40"/>
              <a:t> </a:t>
            </a:r>
            <a:r>
              <a:rPr spc="-20"/>
              <a:t>liệu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49298" y="3268217"/>
            <a:ext cx="95059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>
                <a:latin typeface="Calibri"/>
                <a:cs typeface="Calibri"/>
              </a:rPr>
              <a:t>Ta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tiến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hành</a:t>
            </a:r>
            <a:r>
              <a:rPr sz="4000" spc="-6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gom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nhóm</a:t>
            </a:r>
            <a:r>
              <a:rPr sz="4000" spc="-3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dữ</a:t>
            </a:r>
            <a:r>
              <a:rPr sz="4000" spc="-5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liệu</a:t>
            </a:r>
            <a:r>
              <a:rPr sz="4000" spc="-5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theo</a:t>
            </a:r>
            <a:r>
              <a:rPr sz="4000" spc="-6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cột</a:t>
            </a:r>
            <a:r>
              <a:rPr sz="4000" spc="-35">
                <a:latin typeface="Calibri"/>
                <a:cs typeface="Calibri"/>
              </a:rPr>
              <a:t> </a:t>
            </a:r>
            <a:r>
              <a:rPr sz="4000" spc="-10">
                <a:solidFill>
                  <a:srgbClr val="FF6600"/>
                </a:solidFill>
                <a:latin typeface="Calibri"/>
                <a:cs typeface="Calibri"/>
              </a:rPr>
              <a:t>Year: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57659" y="4354067"/>
            <a:ext cx="3875532" cy="305714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59507" y="4354067"/>
            <a:ext cx="8956548" cy="218998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63</a:t>
            </a:fld>
            <a:endParaRPr spc="-25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c.</a:t>
            </a:r>
            <a:r>
              <a:rPr spc="-75"/>
              <a:t> </a:t>
            </a:r>
            <a:r>
              <a:t>Khám</a:t>
            </a:r>
            <a:r>
              <a:rPr spc="-55"/>
              <a:t> </a:t>
            </a:r>
            <a:r>
              <a:t>phá</a:t>
            </a:r>
            <a:r>
              <a:rPr spc="-65"/>
              <a:t> </a:t>
            </a:r>
            <a:r>
              <a:t>sự</a:t>
            </a:r>
            <a:r>
              <a:rPr spc="-75"/>
              <a:t> </a:t>
            </a:r>
            <a:r>
              <a:t>phân</a:t>
            </a:r>
            <a:r>
              <a:rPr spc="-40"/>
              <a:t> </a:t>
            </a:r>
            <a:r>
              <a:t>tán</a:t>
            </a:r>
            <a:r>
              <a:rPr spc="-65"/>
              <a:t> </a:t>
            </a:r>
            <a:r>
              <a:t>dữ</a:t>
            </a:r>
            <a:r>
              <a:rPr spc="-75"/>
              <a:t> </a:t>
            </a:r>
            <a:r>
              <a:rPr spc="-20"/>
              <a:t>liệu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49298" y="3268217"/>
            <a:ext cx="71659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>
                <a:latin typeface="Calibri"/>
                <a:cs typeface="Calibri"/>
              </a:rPr>
              <a:t>Dữ</a:t>
            </a:r>
            <a:r>
              <a:rPr sz="4000" spc="-3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liệu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phân</a:t>
            </a:r>
            <a:r>
              <a:rPr sz="4000" spc="-5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tán</a:t>
            </a:r>
            <a:r>
              <a:rPr sz="4000" spc="-5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theo</a:t>
            </a:r>
            <a:r>
              <a:rPr sz="4000" spc="-4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biểu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đồ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 spc="-20">
                <a:latin typeface="Calibri"/>
                <a:cs typeface="Calibri"/>
              </a:rPr>
              <a:t>sau: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94632" y="4018788"/>
            <a:ext cx="10552175" cy="540715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64</a:t>
            </a:fld>
            <a:endParaRPr spc="-25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8110" y="1162557"/>
            <a:ext cx="1474787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t>d.</a:t>
            </a:r>
            <a:r>
              <a:rPr spc="-70"/>
              <a:t> </a:t>
            </a:r>
            <a:r>
              <a:t>Xác</a:t>
            </a:r>
            <a:r>
              <a:rPr spc="-65"/>
              <a:t> </a:t>
            </a:r>
            <a:r>
              <a:t>thực</a:t>
            </a:r>
            <a:r>
              <a:rPr spc="-55"/>
              <a:t> </a:t>
            </a:r>
            <a:r>
              <a:t>các</a:t>
            </a:r>
            <a:r>
              <a:rPr spc="-65"/>
              <a:t> </a:t>
            </a:r>
            <a:r>
              <a:t>siêu</a:t>
            </a:r>
            <a:r>
              <a:rPr spc="-50"/>
              <a:t> </a:t>
            </a:r>
            <a:r>
              <a:t>tham</a:t>
            </a:r>
            <a:r>
              <a:rPr spc="-70"/>
              <a:t> </a:t>
            </a:r>
            <a:r>
              <a:t>số</a:t>
            </a:r>
            <a:r>
              <a:rPr spc="-60"/>
              <a:t> </a:t>
            </a:r>
            <a:r>
              <a:t>của</a:t>
            </a:r>
            <a:r>
              <a:rPr spc="-50"/>
              <a:t> </a:t>
            </a:r>
            <a:r>
              <a:t>mô</a:t>
            </a:r>
            <a:r>
              <a:rPr spc="-65"/>
              <a:t> </a:t>
            </a:r>
            <a:r>
              <a:t>hình</a:t>
            </a:r>
            <a:r>
              <a:rPr spc="-35"/>
              <a:t> </a:t>
            </a:r>
            <a:r>
              <a:rPr spc="-20"/>
              <a:t>bằng </a:t>
            </a:r>
            <a:r>
              <a:t>tập</a:t>
            </a:r>
            <a:r>
              <a:rPr spc="-40"/>
              <a:t> </a:t>
            </a:r>
            <a:r>
              <a:t>kiểm</a:t>
            </a:r>
            <a:r>
              <a:rPr spc="-45"/>
              <a:t> </a:t>
            </a:r>
            <a:r>
              <a:t>định</a:t>
            </a:r>
            <a:r>
              <a:rPr spc="-15"/>
              <a:t> </a:t>
            </a:r>
            <a:r>
              <a:t>(validation</a:t>
            </a:r>
            <a:r>
              <a:rPr spc="-50"/>
              <a:t> </a:t>
            </a:r>
            <a:r>
              <a:rPr spc="-20"/>
              <a:t>set)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49298" y="3268217"/>
            <a:ext cx="15186025" cy="1854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34645">
              <a:lnSpc>
                <a:spcPct val="100000"/>
              </a:lnSpc>
              <a:spcBef>
                <a:spcPts val="95"/>
              </a:spcBef>
              <a:buChar char="-"/>
              <a:tabLst>
                <a:tab pos="347345" algn="l"/>
                <a:tab pos="931544" algn="l"/>
                <a:tab pos="2366645" algn="l"/>
                <a:tab pos="2961005" algn="l"/>
                <a:tab pos="3738879" algn="l"/>
                <a:tab pos="4401820" algn="l"/>
                <a:tab pos="5345430" algn="l"/>
                <a:tab pos="6473190" algn="l"/>
                <a:tab pos="6910705" algn="l"/>
                <a:tab pos="7828280" algn="l"/>
                <a:tab pos="9167495" algn="l"/>
                <a:tab pos="9707245" algn="l"/>
                <a:tab pos="10806430" algn="l"/>
                <a:tab pos="11774170" algn="l"/>
                <a:tab pos="12488545" algn="l"/>
                <a:tab pos="13799819" algn="l"/>
                <a:tab pos="14338935" algn="l"/>
              </a:tabLst>
            </a:pPr>
            <a:r>
              <a:rPr sz="4000" spc="-25">
                <a:latin typeface="Calibri"/>
                <a:cs typeface="Calibri"/>
              </a:rPr>
              <a:t>Vì</a:t>
            </a:r>
            <a:r>
              <a:rPr sz="4000">
                <a:latin typeface="Calibri"/>
                <a:cs typeface="Calibri"/>
              </a:rPr>
              <a:t>	</a:t>
            </a:r>
            <a:r>
              <a:rPr sz="4000" spc="-10">
                <a:latin typeface="Calibri"/>
                <a:cs typeface="Calibri"/>
              </a:rPr>
              <a:t>chúng</a:t>
            </a:r>
            <a:r>
              <a:rPr sz="4000">
                <a:latin typeface="Calibri"/>
                <a:cs typeface="Calibri"/>
              </a:rPr>
              <a:t>	</a:t>
            </a:r>
            <a:r>
              <a:rPr sz="4000" spc="-25">
                <a:latin typeface="Calibri"/>
                <a:cs typeface="Calibri"/>
              </a:rPr>
              <a:t>ta</a:t>
            </a:r>
            <a:r>
              <a:rPr sz="4000">
                <a:latin typeface="Calibri"/>
                <a:cs typeface="Calibri"/>
              </a:rPr>
              <a:t>	</a:t>
            </a:r>
            <a:r>
              <a:rPr sz="4000" spc="-25">
                <a:latin typeface="Calibri"/>
                <a:cs typeface="Calibri"/>
              </a:rPr>
              <a:t>chỉ</a:t>
            </a:r>
            <a:r>
              <a:rPr sz="4000">
                <a:latin typeface="Calibri"/>
                <a:cs typeface="Calibri"/>
              </a:rPr>
              <a:t>	</a:t>
            </a:r>
            <a:r>
              <a:rPr sz="4000" spc="-25">
                <a:latin typeface="Calibri"/>
                <a:cs typeface="Calibri"/>
              </a:rPr>
              <a:t>có</a:t>
            </a:r>
            <a:r>
              <a:rPr sz="4000">
                <a:latin typeface="Calibri"/>
                <a:cs typeface="Calibri"/>
              </a:rPr>
              <a:t>	</a:t>
            </a:r>
            <a:r>
              <a:rPr sz="4000" spc="-25">
                <a:latin typeface="Calibri"/>
                <a:cs typeface="Calibri"/>
              </a:rPr>
              <a:t>duy</a:t>
            </a:r>
            <a:r>
              <a:rPr sz="4000">
                <a:latin typeface="Calibri"/>
                <a:cs typeface="Calibri"/>
              </a:rPr>
              <a:t>	</a:t>
            </a:r>
            <a:r>
              <a:rPr sz="4000" spc="-20">
                <a:latin typeface="Calibri"/>
                <a:cs typeface="Calibri"/>
              </a:rPr>
              <a:t>nhất</a:t>
            </a:r>
            <a:r>
              <a:rPr sz="4000">
                <a:latin typeface="Calibri"/>
                <a:cs typeface="Calibri"/>
              </a:rPr>
              <a:t>	</a:t>
            </a:r>
            <a:r>
              <a:rPr sz="4000" spc="-50">
                <a:latin typeface="Calibri"/>
                <a:cs typeface="Calibri"/>
              </a:rPr>
              <a:t>1</a:t>
            </a:r>
            <a:r>
              <a:rPr sz="4000">
                <a:latin typeface="Calibri"/>
                <a:cs typeface="Calibri"/>
              </a:rPr>
              <a:t>	</a:t>
            </a:r>
            <a:r>
              <a:rPr sz="4000" spc="-25">
                <a:latin typeface="Calibri"/>
                <a:cs typeface="Calibri"/>
              </a:rPr>
              <a:t>đặc</a:t>
            </a:r>
            <a:r>
              <a:rPr sz="4000">
                <a:latin typeface="Calibri"/>
                <a:cs typeface="Calibri"/>
              </a:rPr>
              <a:t>	</a:t>
            </a:r>
            <a:r>
              <a:rPr sz="4000" spc="-10">
                <a:latin typeface="Calibri"/>
                <a:cs typeface="Calibri"/>
              </a:rPr>
              <a:t>trưng</a:t>
            </a:r>
            <a:r>
              <a:rPr sz="4000">
                <a:latin typeface="Calibri"/>
                <a:cs typeface="Calibri"/>
              </a:rPr>
              <a:t>	</a:t>
            </a:r>
            <a:r>
              <a:rPr sz="4000" spc="-25">
                <a:latin typeface="Calibri"/>
                <a:cs typeface="Calibri"/>
              </a:rPr>
              <a:t>là</a:t>
            </a:r>
            <a:r>
              <a:rPr sz="4000">
                <a:latin typeface="Calibri"/>
                <a:cs typeface="Calibri"/>
              </a:rPr>
              <a:t>	</a:t>
            </a:r>
            <a:r>
              <a:rPr sz="4000" spc="-20">
                <a:solidFill>
                  <a:srgbClr val="FF6600"/>
                </a:solidFill>
                <a:latin typeface="Calibri"/>
                <a:cs typeface="Calibri"/>
              </a:rPr>
              <a:t>Year</a:t>
            </a:r>
            <a:r>
              <a:rPr sz="4000">
                <a:solidFill>
                  <a:srgbClr val="FF6600"/>
                </a:solidFill>
                <a:latin typeface="Calibri"/>
                <a:cs typeface="Calibri"/>
              </a:rPr>
              <a:t>	</a:t>
            </a:r>
            <a:r>
              <a:rPr sz="4000" spc="-25">
                <a:latin typeface="Calibri"/>
                <a:cs typeface="Calibri"/>
              </a:rPr>
              <a:t>nên</a:t>
            </a:r>
            <a:r>
              <a:rPr sz="4000">
                <a:latin typeface="Calibri"/>
                <a:cs typeface="Calibri"/>
              </a:rPr>
              <a:t>	</a:t>
            </a:r>
            <a:r>
              <a:rPr sz="4000" spc="-25">
                <a:latin typeface="Calibri"/>
                <a:cs typeface="Calibri"/>
              </a:rPr>
              <a:t>nó</a:t>
            </a:r>
            <a:r>
              <a:rPr sz="4000">
                <a:latin typeface="Calibri"/>
                <a:cs typeface="Calibri"/>
              </a:rPr>
              <a:t>	</a:t>
            </a:r>
            <a:r>
              <a:rPr sz="4000" spc="-20">
                <a:latin typeface="Calibri"/>
                <a:cs typeface="Calibri"/>
              </a:rPr>
              <a:t>chính</a:t>
            </a:r>
            <a:r>
              <a:rPr sz="4000">
                <a:latin typeface="Calibri"/>
                <a:cs typeface="Calibri"/>
              </a:rPr>
              <a:t>	</a:t>
            </a:r>
            <a:r>
              <a:rPr sz="4000" spc="-25">
                <a:latin typeface="Calibri"/>
                <a:cs typeface="Calibri"/>
              </a:rPr>
              <a:t>là</a:t>
            </a:r>
            <a:r>
              <a:rPr sz="4000">
                <a:latin typeface="Calibri"/>
                <a:cs typeface="Calibri"/>
              </a:rPr>
              <a:t>	</a:t>
            </a:r>
            <a:r>
              <a:rPr sz="4000" spc="-20">
                <a:latin typeface="Calibri"/>
                <a:cs typeface="Calibri"/>
              </a:rPr>
              <a:t>siêu </a:t>
            </a:r>
            <a:r>
              <a:rPr sz="4000">
                <a:latin typeface="Calibri"/>
                <a:cs typeface="Calibri"/>
              </a:rPr>
              <a:t>tham</a:t>
            </a:r>
            <a:r>
              <a:rPr sz="4000" spc="-5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số</a:t>
            </a:r>
            <a:r>
              <a:rPr sz="4000" spc="-2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duy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nhất</a:t>
            </a:r>
            <a:r>
              <a:rPr sz="4000" spc="-3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của</a:t>
            </a:r>
            <a:r>
              <a:rPr sz="4000" spc="-5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mô</a:t>
            </a:r>
            <a:r>
              <a:rPr sz="4000" spc="-30">
                <a:latin typeface="Calibri"/>
                <a:cs typeface="Calibri"/>
              </a:rPr>
              <a:t> </a:t>
            </a:r>
            <a:r>
              <a:rPr sz="4000" spc="-10">
                <a:latin typeface="Calibri"/>
                <a:cs typeface="Calibri"/>
              </a:rPr>
              <a:t>hình.</a:t>
            </a:r>
            <a:endParaRPr sz="4000">
              <a:latin typeface="Calibri"/>
              <a:cs typeface="Calibri"/>
            </a:endParaRPr>
          </a:p>
          <a:p>
            <a:pPr marL="281305" indent="-268605">
              <a:lnSpc>
                <a:spcPct val="100000"/>
              </a:lnSpc>
              <a:buChar char="-"/>
              <a:tabLst>
                <a:tab pos="281305" algn="l"/>
              </a:tabLst>
            </a:pPr>
            <a:r>
              <a:rPr sz="4000">
                <a:latin typeface="Calibri"/>
                <a:cs typeface="Calibri"/>
              </a:rPr>
              <a:t>Sử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dụng</a:t>
            </a:r>
            <a:r>
              <a:rPr sz="4000" spc="-2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validation</a:t>
            </a:r>
            <a:r>
              <a:rPr sz="4000" spc="-3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set</a:t>
            </a:r>
            <a:r>
              <a:rPr sz="4000" spc="-4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giúp</a:t>
            </a:r>
            <a:r>
              <a:rPr sz="4000" spc="-2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chúng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ta</a:t>
            </a:r>
            <a:r>
              <a:rPr sz="4000" spc="-5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đánh</a:t>
            </a:r>
            <a:r>
              <a:rPr sz="4000" spc="-2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giá</a:t>
            </a:r>
            <a:r>
              <a:rPr sz="4000" spc="-3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hiệu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quả</a:t>
            </a:r>
            <a:r>
              <a:rPr sz="4000" spc="-3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của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mô</a:t>
            </a:r>
            <a:r>
              <a:rPr sz="4000" spc="-20">
                <a:latin typeface="Calibri"/>
                <a:cs typeface="Calibri"/>
              </a:rPr>
              <a:t> </a:t>
            </a:r>
            <a:r>
              <a:rPr sz="4000" spc="-10">
                <a:latin typeface="Calibri"/>
                <a:cs typeface="Calibri"/>
              </a:rPr>
              <a:t>hình.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8879" y="5583935"/>
            <a:ext cx="13744956" cy="194005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65</a:t>
            </a:fld>
            <a:endParaRPr spc="-25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8110" y="1619757"/>
            <a:ext cx="720661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e.</a:t>
            </a:r>
            <a:r>
              <a:rPr spc="-65"/>
              <a:t> </a:t>
            </a:r>
            <a:r>
              <a:t>Các</a:t>
            </a:r>
            <a:r>
              <a:rPr spc="-65"/>
              <a:t> </a:t>
            </a:r>
            <a:r>
              <a:t>mô</a:t>
            </a:r>
            <a:r>
              <a:rPr spc="-55"/>
              <a:t> </a:t>
            </a:r>
            <a:r>
              <a:t>hình</a:t>
            </a:r>
            <a:r>
              <a:rPr spc="-45"/>
              <a:t> </a:t>
            </a:r>
            <a:r>
              <a:t>hồi</a:t>
            </a:r>
            <a:r>
              <a:rPr spc="-60"/>
              <a:t> </a:t>
            </a:r>
            <a:r>
              <a:rPr spc="-25"/>
              <a:t>quy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66</a:t>
            </a:fld>
            <a:endParaRPr spc="-25"/>
          </a:p>
        </p:txBody>
      </p:sp>
      <p:sp>
        <p:nvSpPr>
          <p:cNvPr id="3" name="object 3"/>
          <p:cNvSpPr txBox="1"/>
          <p:nvPr/>
        </p:nvSpPr>
        <p:spPr>
          <a:xfrm>
            <a:off x="1965705" y="2888691"/>
            <a:ext cx="10005060" cy="48647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3565" indent="-570865">
              <a:lnSpc>
                <a:spcPct val="100000"/>
              </a:lnSpc>
              <a:spcBef>
                <a:spcPts val="95"/>
              </a:spcBef>
              <a:buFont typeface="Wingdings"/>
              <a:buChar char=""/>
              <a:tabLst>
                <a:tab pos="583565" algn="l"/>
              </a:tabLst>
            </a:pPr>
            <a:r>
              <a:rPr sz="4000" b="1">
                <a:latin typeface="Calibri"/>
                <a:cs typeface="Calibri"/>
              </a:rPr>
              <a:t>Mô</a:t>
            </a:r>
            <a:r>
              <a:rPr sz="4000" b="1" spc="-70">
                <a:latin typeface="Calibri"/>
                <a:cs typeface="Calibri"/>
              </a:rPr>
              <a:t> </a:t>
            </a:r>
            <a:r>
              <a:rPr sz="4000" b="1">
                <a:latin typeface="Calibri"/>
                <a:cs typeface="Calibri"/>
              </a:rPr>
              <a:t>hình</a:t>
            </a:r>
            <a:r>
              <a:rPr sz="4000" b="1" spc="-65">
                <a:latin typeface="Calibri"/>
                <a:cs typeface="Calibri"/>
              </a:rPr>
              <a:t> </a:t>
            </a:r>
            <a:r>
              <a:rPr sz="4000" b="1">
                <a:latin typeface="Calibri"/>
                <a:cs typeface="Calibri"/>
              </a:rPr>
              <a:t>hồi</a:t>
            </a:r>
            <a:r>
              <a:rPr sz="4000" b="1" spc="-65">
                <a:latin typeface="Calibri"/>
                <a:cs typeface="Calibri"/>
              </a:rPr>
              <a:t> </a:t>
            </a:r>
            <a:r>
              <a:rPr sz="4000" b="1">
                <a:latin typeface="Calibri"/>
                <a:cs typeface="Calibri"/>
              </a:rPr>
              <a:t>quy</a:t>
            </a:r>
            <a:r>
              <a:rPr sz="4000" b="1" spc="-70">
                <a:latin typeface="Calibri"/>
                <a:cs typeface="Calibri"/>
              </a:rPr>
              <a:t> </a:t>
            </a:r>
            <a:r>
              <a:rPr sz="4000" b="1">
                <a:latin typeface="Calibri"/>
                <a:cs typeface="Calibri"/>
              </a:rPr>
              <a:t>tuyến</a:t>
            </a:r>
            <a:r>
              <a:rPr sz="4000" b="1" spc="-65">
                <a:latin typeface="Calibri"/>
                <a:cs typeface="Calibri"/>
              </a:rPr>
              <a:t> </a:t>
            </a:r>
            <a:r>
              <a:rPr sz="4000" b="1" spc="-10">
                <a:latin typeface="Calibri"/>
                <a:cs typeface="Calibri"/>
              </a:rPr>
              <a:t>tính:</a:t>
            </a:r>
            <a:endParaRPr sz="4000">
              <a:latin typeface="Calibri"/>
              <a:cs typeface="Calibri"/>
            </a:endParaRPr>
          </a:p>
          <a:p>
            <a:pPr marL="1841500">
              <a:lnSpc>
                <a:spcPct val="100000"/>
              </a:lnSpc>
              <a:spcBef>
                <a:spcPts val="5"/>
              </a:spcBef>
            </a:pPr>
            <a:r>
              <a:rPr sz="4000">
                <a:latin typeface="Calibri"/>
                <a:cs typeface="Calibri"/>
              </a:rPr>
              <a:t>y</a:t>
            </a:r>
            <a:r>
              <a:rPr sz="4000" spc="-2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=</a:t>
            </a:r>
            <a:r>
              <a:rPr sz="4000" spc="-2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w_0</a:t>
            </a:r>
            <a:r>
              <a:rPr sz="4000" spc="-2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+</a:t>
            </a:r>
            <a:r>
              <a:rPr sz="4000" spc="-35">
                <a:latin typeface="Calibri"/>
                <a:cs typeface="Calibri"/>
              </a:rPr>
              <a:t> </a:t>
            </a:r>
            <a:r>
              <a:rPr sz="4000" spc="-10">
                <a:latin typeface="Calibri"/>
                <a:cs typeface="Calibri"/>
              </a:rPr>
              <a:t>w_1*x</a:t>
            </a:r>
            <a:endParaRPr sz="4000">
              <a:latin typeface="Calibri"/>
              <a:cs typeface="Calibri"/>
            </a:endParaRPr>
          </a:p>
          <a:p>
            <a:pPr marL="1103630" lvl="1" indent="-571500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1103630" algn="l"/>
              </a:tabLst>
            </a:pPr>
            <a:r>
              <a:rPr sz="4000">
                <a:latin typeface="Calibri"/>
                <a:cs typeface="Calibri"/>
              </a:rPr>
              <a:t>Thực</a:t>
            </a:r>
            <a:r>
              <a:rPr sz="4000" spc="-6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hiện</a:t>
            </a:r>
            <a:r>
              <a:rPr sz="4000" spc="-5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mô</a:t>
            </a:r>
            <a:r>
              <a:rPr sz="4000" spc="-35">
                <a:latin typeface="Calibri"/>
                <a:cs typeface="Calibri"/>
              </a:rPr>
              <a:t> </a:t>
            </a:r>
            <a:r>
              <a:rPr sz="4000" spc="-10">
                <a:latin typeface="Calibri"/>
                <a:cs typeface="Calibri"/>
              </a:rPr>
              <a:t>hình:</a:t>
            </a:r>
            <a:endParaRPr sz="4000">
              <a:latin typeface="Calibri"/>
              <a:cs typeface="Calibri"/>
            </a:endParaRPr>
          </a:p>
          <a:p>
            <a:pPr marL="1715135" lvl="2" indent="-268605">
              <a:lnSpc>
                <a:spcPct val="100000"/>
              </a:lnSpc>
              <a:buChar char="-"/>
              <a:tabLst>
                <a:tab pos="1715135" algn="l"/>
              </a:tabLst>
            </a:pPr>
            <a:r>
              <a:rPr sz="4000">
                <a:latin typeface="Calibri"/>
                <a:cs typeface="Calibri"/>
              </a:rPr>
              <a:t>Khởi</a:t>
            </a:r>
            <a:r>
              <a:rPr sz="4000" spc="-5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tạo</a:t>
            </a:r>
            <a:r>
              <a:rPr sz="4000" spc="-4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mô</a:t>
            </a:r>
            <a:r>
              <a:rPr sz="4000" spc="-35">
                <a:latin typeface="Calibri"/>
                <a:cs typeface="Calibri"/>
              </a:rPr>
              <a:t> </a:t>
            </a:r>
            <a:r>
              <a:rPr sz="4000" spc="-20">
                <a:latin typeface="Calibri"/>
                <a:cs typeface="Calibri"/>
              </a:rPr>
              <a:t>hình</a:t>
            </a:r>
            <a:endParaRPr sz="4000">
              <a:latin typeface="Calibri"/>
              <a:cs typeface="Calibri"/>
            </a:endParaRPr>
          </a:p>
          <a:p>
            <a:pPr marL="1715135" lvl="2" indent="-268605">
              <a:lnSpc>
                <a:spcPct val="100000"/>
              </a:lnSpc>
              <a:buChar char="-"/>
              <a:tabLst>
                <a:tab pos="1715135" algn="l"/>
              </a:tabLst>
            </a:pPr>
            <a:r>
              <a:rPr sz="4000">
                <a:latin typeface="Calibri"/>
                <a:cs typeface="Calibri"/>
              </a:rPr>
              <a:t>"fit"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mô</a:t>
            </a:r>
            <a:r>
              <a:rPr sz="4000" spc="-2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hình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vào</a:t>
            </a:r>
            <a:r>
              <a:rPr sz="4000" spc="-2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dữ</a:t>
            </a:r>
            <a:r>
              <a:rPr sz="4000" spc="-45">
                <a:latin typeface="Calibri"/>
                <a:cs typeface="Calibri"/>
              </a:rPr>
              <a:t> </a:t>
            </a:r>
            <a:r>
              <a:rPr sz="4000" spc="-20">
                <a:latin typeface="Calibri"/>
                <a:cs typeface="Calibri"/>
              </a:rPr>
              <a:t>liệu</a:t>
            </a:r>
            <a:endParaRPr sz="4000">
              <a:latin typeface="Calibri"/>
              <a:cs typeface="Calibri"/>
            </a:endParaRPr>
          </a:p>
          <a:p>
            <a:pPr marL="1715135" lvl="2" indent="-268605">
              <a:lnSpc>
                <a:spcPct val="100000"/>
              </a:lnSpc>
              <a:buChar char="-"/>
              <a:tabLst>
                <a:tab pos="1715135" algn="l"/>
              </a:tabLst>
            </a:pPr>
            <a:r>
              <a:rPr sz="4000">
                <a:latin typeface="Calibri"/>
                <a:cs typeface="Calibri"/>
              </a:rPr>
              <a:t>Xem</a:t>
            </a:r>
            <a:r>
              <a:rPr sz="4000" spc="-3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giá</a:t>
            </a:r>
            <a:r>
              <a:rPr sz="4000" spc="-3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trị</a:t>
            </a:r>
            <a:r>
              <a:rPr sz="4000" spc="-3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của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các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tham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số</a:t>
            </a:r>
            <a:r>
              <a:rPr sz="4000" spc="-1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của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mô</a:t>
            </a:r>
            <a:r>
              <a:rPr sz="4000" spc="-30">
                <a:latin typeface="Calibri"/>
                <a:cs typeface="Calibri"/>
              </a:rPr>
              <a:t> </a:t>
            </a:r>
            <a:r>
              <a:rPr sz="4000" spc="-20">
                <a:latin typeface="Calibri"/>
                <a:cs typeface="Calibri"/>
              </a:rPr>
              <a:t>hình</a:t>
            </a:r>
            <a:endParaRPr sz="4000">
              <a:latin typeface="Calibri"/>
              <a:cs typeface="Calibri"/>
            </a:endParaRPr>
          </a:p>
          <a:p>
            <a:pPr marL="4037329">
              <a:lnSpc>
                <a:spcPct val="100000"/>
              </a:lnSpc>
              <a:spcBef>
                <a:spcPts val="1980"/>
              </a:spcBef>
              <a:tabLst>
                <a:tab pos="4827270" algn="l"/>
              </a:tabLst>
            </a:pPr>
            <a:r>
              <a:rPr sz="2550" spc="-20">
                <a:latin typeface="Calibri"/>
                <a:cs typeface="Calibri"/>
              </a:rPr>
              <a:t>w_1:</a:t>
            </a:r>
            <a:r>
              <a:rPr sz="2550">
                <a:latin typeface="Calibri"/>
                <a:cs typeface="Calibri"/>
              </a:rPr>
              <a:t>	</a:t>
            </a:r>
            <a:r>
              <a:rPr sz="2550" spc="-10">
                <a:latin typeface="Calibri"/>
                <a:cs typeface="Calibri"/>
              </a:rPr>
              <a:t>[[-13152.59896811]]</a:t>
            </a:r>
            <a:endParaRPr sz="2550">
              <a:latin typeface="Calibri"/>
              <a:cs typeface="Calibri"/>
            </a:endParaRPr>
          </a:p>
          <a:p>
            <a:pPr marL="4037329">
              <a:lnSpc>
                <a:spcPct val="100000"/>
              </a:lnSpc>
              <a:tabLst>
                <a:tab pos="4827270" algn="l"/>
              </a:tabLst>
            </a:pPr>
            <a:r>
              <a:rPr sz="2550" spc="-20">
                <a:latin typeface="Calibri"/>
                <a:cs typeface="Calibri"/>
              </a:rPr>
              <a:t>w_0:</a:t>
            </a:r>
            <a:r>
              <a:rPr sz="2550">
                <a:latin typeface="Calibri"/>
                <a:cs typeface="Calibri"/>
              </a:rPr>
              <a:t>	</a:t>
            </a:r>
            <a:r>
              <a:rPr sz="2550" spc="-10">
                <a:latin typeface="Calibri"/>
                <a:cs typeface="Calibri"/>
              </a:rPr>
              <a:t>[27635552.53736709]</a:t>
            </a:r>
            <a:endParaRPr sz="25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8110" y="1619757"/>
            <a:ext cx="720661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e.</a:t>
            </a:r>
            <a:r>
              <a:rPr spc="-65"/>
              <a:t> </a:t>
            </a:r>
            <a:r>
              <a:t>Các</a:t>
            </a:r>
            <a:r>
              <a:rPr spc="-65"/>
              <a:t> </a:t>
            </a:r>
            <a:r>
              <a:t>mô</a:t>
            </a:r>
            <a:r>
              <a:rPr spc="-55"/>
              <a:t> </a:t>
            </a:r>
            <a:r>
              <a:t>hình</a:t>
            </a:r>
            <a:r>
              <a:rPr spc="-45"/>
              <a:t> </a:t>
            </a:r>
            <a:r>
              <a:t>hồi</a:t>
            </a:r>
            <a:r>
              <a:rPr spc="-60"/>
              <a:t> </a:t>
            </a:r>
            <a:r>
              <a:rPr spc="-25"/>
              <a:t>quy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65705" y="2785718"/>
            <a:ext cx="8082280" cy="144970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583565" indent="-570865">
              <a:lnSpc>
                <a:spcPct val="100000"/>
              </a:lnSpc>
              <a:spcBef>
                <a:spcPts val="910"/>
              </a:spcBef>
              <a:buFont typeface="Wingdings"/>
              <a:buChar char=""/>
              <a:tabLst>
                <a:tab pos="583565" algn="l"/>
              </a:tabLst>
            </a:pPr>
            <a:r>
              <a:rPr sz="4000" b="1">
                <a:latin typeface="Calibri"/>
                <a:cs typeface="Calibri"/>
              </a:rPr>
              <a:t>Mô</a:t>
            </a:r>
            <a:r>
              <a:rPr sz="4000" b="1" spc="-70">
                <a:latin typeface="Calibri"/>
                <a:cs typeface="Calibri"/>
              </a:rPr>
              <a:t> </a:t>
            </a:r>
            <a:r>
              <a:rPr sz="4000" b="1">
                <a:latin typeface="Calibri"/>
                <a:cs typeface="Calibri"/>
              </a:rPr>
              <a:t>hình</a:t>
            </a:r>
            <a:r>
              <a:rPr sz="4000" b="1" spc="-65">
                <a:latin typeface="Calibri"/>
                <a:cs typeface="Calibri"/>
              </a:rPr>
              <a:t> </a:t>
            </a:r>
            <a:r>
              <a:rPr sz="4000" b="1">
                <a:latin typeface="Calibri"/>
                <a:cs typeface="Calibri"/>
              </a:rPr>
              <a:t>hồi</a:t>
            </a:r>
            <a:r>
              <a:rPr sz="4000" b="1" spc="-65">
                <a:latin typeface="Calibri"/>
                <a:cs typeface="Calibri"/>
              </a:rPr>
              <a:t> </a:t>
            </a:r>
            <a:r>
              <a:rPr sz="4000" b="1">
                <a:latin typeface="Calibri"/>
                <a:cs typeface="Calibri"/>
              </a:rPr>
              <a:t>quy</a:t>
            </a:r>
            <a:r>
              <a:rPr sz="4000" b="1" spc="-70">
                <a:latin typeface="Calibri"/>
                <a:cs typeface="Calibri"/>
              </a:rPr>
              <a:t> </a:t>
            </a:r>
            <a:r>
              <a:rPr sz="4000" b="1">
                <a:latin typeface="Calibri"/>
                <a:cs typeface="Calibri"/>
              </a:rPr>
              <a:t>tuyến</a:t>
            </a:r>
            <a:r>
              <a:rPr sz="4000" b="1" spc="-65">
                <a:latin typeface="Calibri"/>
                <a:cs typeface="Calibri"/>
              </a:rPr>
              <a:t> </a:t>
            </a:r>
            <a:r>
              <a:rPr sz="4000" b="1" spc="-10">
                <a:latin typeface="Calibri"/>
                <a:cs typeface="Calibri"/>
              </a:rPr>
              <a:t>tính:</a:t>
            </a:r>
            <a:endParaRPr sz="4000">
              <a:latin typeface="Calibri"/>
              <a:cs typeface="Calibri"/>
            </a:endParaRPr>
          </a:p>
          <a:p>
            <a:pPr marL="1103630" lvl="1" indent="-571500">
              <a:lnSpc>
                <a:spcPct val="100000"/>
              </a:lnSpc>
              <a:spcBef>
                <a:spcPts val="805"/>
              </a:spcBef>
              <a:buFont typeface="Wingdings"/>
              <a:buChar char=""/>
              <a:tabLst>
                <a:tab pos="1103630" algn="l"/>
              </a:tabLst>
            </a:pPr>
            <a:r>
              <a:rPr sz="4000">
                <a:latin typeface="Calibri"/>
                <a:cs typeface="Calibri"/>
              </a:rPr>
              <a:t>Trực</a:t>
            </a:r>
            <a:r>
              <a:rPr sz="4000" spc="-6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quan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hóa</a:t>
            </a:r>
            <a:r>
              <a:rPr sz="4000" spc="-6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mô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hình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tìm</a:t>
            </a:r>
            <a:r>
              <a:rPr sz="4000" spc="-60">
                <a:latin typeface="Calibri"/>
                <a:cs typeface="Calibri"/>
              </a:rPr>
              <a:t> </a:t>
            </a:r>
            <a:r>
              <a:rPr sz="4000" spc="-10">
                <a:latin typeface="Calibri"/>
                <a:cs typeface="Calibri"/>
              </a:rPr>
              <a:t>được: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0455" y="4433315"/>
            <a:ext cx="7955280" cy="411022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27692" y="4433315"/>
            <a:ext cx="7956804" cy="411022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507740" y="8731097"/>
            <a:ext cx="21463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i="1">
                <a:latin typeface="Calibri"/>
                <a:cs typeface="Calibri"/>
              </a:rPr>
              <a:t>Trên</a:t>
            </a:r>
            <a:r>
              <a:rPr sz="3000" i="1" spc="-20">
                <a:latin typeface="Calibri"/>
                <a:cs typeface="Calibri"/>
              </a:rPr>
              <a:t> </a:t>
            </a:r>
            <a:r>
              <a:rPr sz="3000" i="1">
                <a:latin typeface="Calibri"/>
                <a:cs typeface="Calibri"/>
              </a:rPr>
              <a:t>tập</a:t>
            </a:r>
            <a:r>
              <a:rPr sz="3000" i="1" spc="-30">
                <a:latin typeface="Calibri"/>
                <a:cs typeface="Calibri"/>
              </a:rPr>
              <a:t> </a:t>
            </a:r>
            <a:r>
              <a:rPr sz="3000" i="1" spc="-10">
                <a:latin typeface="Calibri"/>
                <a:cs typeface="Calibri"/>
              </a:rPr>
              <a:t>train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67</a:t>
            </a:fld>
            <a:endParaRPr spc="-25"/>
          </a:p>
        </p:txBody>
      </p:sp>
      <p:sp>
        <p:nvSpPr>
          <p:cNvPr id="7" name="object 7"/>
          <p:cNvSpPr txBox="1"/>
          <p:nvPr/>
        </p:nvSpPr>
        <p:spPr>
          <a:xfrm>
            <a:off x="12476480" y="8731097"/>
            <a:ext cx="29470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i="1">
                <a:latin typeface="Calibri"/>
                <a:cs typeface="Calibri"/>
              </a:rPr>
              <a:t>Trên</a:t>
            </a:r>
            <a:r>
              <a:rPr sz="3000" i="1" spc="-25">
                <a:latin typeface="Calibri"/>
                <a:cs typeface="Calibri"/>
              </a:rPr>
              <a:t> </a:t>
            </a:r>
            <a:r>
              <a:rPr sz="3000" i="1">
                <a:latin typeface="Calibri"/>
                <a:cs typeface="Calibri"/>
              </a:rPr>
              <a:t>tập</a:t>
            </a:r>
            <a:r>
              <a:rPr sz="3000" i="1" spc="-30">
                <a:latin typeface="Calibri"/>
                <a:cs typeface="Calibri"/>
              </a:rPr>
              <a:t> </a:t>
            </a:r>
            <a:r>
              <a:rPr sz="3000" i="1" spc="-10">
                <a:latin typeface="Calibri"/>
                <a:cs typeface="Calibri"/>
              </a:rPr>
              <a:t>validation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8110" y="1619757"/>
            <a:ext cx="720661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e.</a:t>
            </a:r>
            <a:r>
              <a:rPr spc="-65"/>
              <a:t> </a:t>
            </a:r>
            <a:r>
              <a:t>Các</a:t>
            </a:r>
            <a:r>
              <a:rPr spc="-65"/>
              <a:t> </a:t>
            </a:r>
            <a:r>
              <a:t>mô</a:t>
            </a:r>
            <a:r>
              <a:rPr spc="-55"/>
              <a:t> </a:t>
            </a:r>
            <a:r>
              <a:t>hình</a:t>
            </a:r>
            <a:r>
              <a:rPr spc="-45"/>
              <a:t> </a:t>
            </a:r>
            <a:r>
              <a:t>hồi</a:t>
            </a:r>
            <a:r>
              <a:rPr spc="-60"/>
              <a:t> </a:t>
            </a:r>
            <a:r>
              <a:rPr spc="-25"/>
              <a:t>quy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68</a:t>
            </a:fld>
            <a:endParaRPr spc="-25"/>
          </a:p>
        </p:txBody>
      </p:sp>
      <p:sp>
        <p:nvSpPr>
          <p:cNvPr id="3" name="object 3"/>
          <p:cNvSpPr txBox="1"/>
          <p:nvPr/>
        </p:nvSpPr>
        <p:spPr>
          <a:xfrm>
            <a:off x="1965705" y="2785718"/>
            <a:ext cx="10395585" cy="144970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583565" indent="-570865">
              <a:lnSpc>
                <a:spcPct val="100000"/>
              </a:lnSpc>
              <a:spcBef>
                <a:spcPts val="910"/>
              </a:spcBef>
              <a:buFont typeface="Wingdings"/>
              <a:buChar char=""/>
              <a:tabLst>
                <a:tab pos="583565" algn="l"/>
              </a:tabLst>
            </a:pPr>
            <a:r>
              <a:rPr sz="4000" b="1">
                <a:latin typeface="Calibri"/>
                <a:cs typeface="Calibri"/>
              </a:rPr>
              <a:t>Mô</a:t>
            </a:r>
            <a:r>
              <a:rPr sz="4000" b="1" spc="-70">
                <a:latin typeface="Calibri"/>
                <a:cs typeface="Calibri"/>
              </a:rPr>
              <a:t> </a:t>
            </a:r>
            <a:r>
              <a:rPr sz="4000" b="1">
                <a:latin typeface="Calibri"/>
                <a:cs typeface="Calibri"/>
              </a:rPr>
              <a:t>hình</a:t>
            </a:r>
            <a:r>
              <a:rPr sz="4000" b="1" spc="-65">
                <a:latin typeface="Calibri"/>
                <a:cs typeface="Calibri"/>
              </a:rPr>
              <a:t> </a:t>
            </a:r>
            <a:r>
              <a:rPr sz="4000" b="1">
                <a:latin typeface="Calibri"/>
                <a:cs typeface="Calibri"/>
              </a:rPr>
              <a:t>hồi</a:t>
            </a:r>
            <a:r>
              <a:rPr sz="4000" b="1" spc="-65">
                <a:latin typeface="Calibri"/>
                <a:cs typeface="Calibri"/>
              </a:rPr>
              <a:t> </a:t>
            </a:r>
            <a:r>
              <a:rPr sz="4000" b="1">
                <a:latin typeface="Calibri"/>
                <a:cs typeface="Calibri"/>
              </a:rPr>
              <a:t>quy</a:t>
            </a:r>
            <a:r>
              <a:rPr sz="4000" b="1" spc="-70">
                <a:latin typeface="Calibri"/>
                <a:cs typeface="Calibri"/>
              </a:rPr>
              <a:t> </a:t>
            </a:r>
            <a:r>
              <a:rPr sz="4000" b="1">
                <a:latin typeface="Calibri"/>
                <a:cs typeface="Calibri"/>
              </a:rPr>
              <a:t>tuyến</a:t>
            </a:r>
            <a:r>
              <a:rPr sz="4000" b="1" spc="-65">
                <a:latin typeface="Calibri"/>
                <a:cs typeface="Calibri"/>
              </a:rPr>
              <a:t> </a:t>
            </a:r>
            <a:r>
              <a:rPr sz="4000" b="1" spc="-10">
                <a:latin typeface="Calibri"/>
                <a:cs typeface="Calibri"/>
              </a:rPr>
              <a:t>tính:</a:t>
            </a:r>
            <a:endParaRPr sz="4000">
              <a:latin typeface="Calibri"/>
              <a:cs typeface="Calibri"/>
            </a:endParaRPr>
          </a:p>
          <a:p>
            <a:pPr marL="1103630" lvl="1" indent="-571500">
              <a:lnSpc>
                <a:spcPct val="100000"/>
              </a:lnSpc>
              <a:spcBef>
                <a:spcPts val="805"/>
              </a:spcBef>
              <a:buFont typeface="Wingdings"/>
              <a:buChar char=""/>
              <a:tabLst>
                <a:tab pos="1103630" algn="l"/>
              </a:tabLst>
            </a:pPr>
            <a:r>
              <a:rPr sz="4000">
                <a:latin typeface="Calibri"/>
                <a:cs typeface="Calibri"/>
              </a:rPr>
              <a:t>Đánh</a:t>
            </a:r>
            <a:r>
              <a:rPr sz="4000" spc="-3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giá</a:t>
            </a:r>
            <a:r>
              <a:rPr sz="4000" spc="-5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hiệu</a:t>
            </a:r>
            <a:r>
              <a:rPr sz="4000" spc="-3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suất</a:t>
            </a:r>
            <a:r>
              <a:rPr sz="4000" spc="-4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mô</a:t>
            </a:r>
            <a:r>
              <a:rPr sz="4000" spc="-2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hình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bằng</a:t>
            </a:r>
            <a:r>
              <a:rPr sz="4000" spc="-30">
                <a:latin typeface="Calibri"/>
                <a:cs typeface="Calibri"/>
              </a:rPr>
              <a:t> MSE-</a:t>
            </a:r>
            <a:r>
              <a:rPr sz="4000" spc="-10">
                <a:latin typeface="Calibri"/>
                <a:cs typeface="Calibri"/>
              </a:rPr>
              <a:t>RMSE: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85135" y="4888433"/>
            <a:ext cx="9443720" cy="30651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154170">
              <a:lnSpc>
                <a:spcPct val="100000"/>
              </a:lnSpc>
              <a:spcBef>
                <a:spcPts val="95"/>
              </a:spcBef>
              <a:tabLst>
                <a:tab pos="5127625" algn="l"/>
              </a:tabLst>
            </a:pPr>
            <a:r>
              <a:rPr sz="2550" spc="-20">
                <a:latin typeface="Arial"/>
                <a:cs typeface="Arial"/>
              </a:rPr>
              <a:t>MSE:</a:t>
            </a:r>
            <a:r>
              <a:rPr sz="2550">
                <a:latin typeface="Arial"/>
                <a:cs typeface="Arial"/>
              </a:rPr>
              <a:t>	</a:t>
            </a:r>
            <a:r>
              <a:rPr sz="2550" spc="-10">
                <a:latin typeface="Arial"/>
                <a:cs typeface="Arial"/>
              </a:rPr>
              <a:t>1764868915.3306053</a:t>
            </a:r>
            <a:endParaRPr sz="2550">
              <a:latin typeface="Arial"/>
              <a:cs typeface="Arial"/>
            </a:endParaRPr>
          </a:p>
          <a:p>
            <a:pPr marL="4154170">
              <a:lnSpc>
                <a:spcPct val="100000"/>
              </a:lnSpc>
              <a:spcBef>
                <a:spcPts val="5"/>
              </a:spcBef>
              <a:tabLst>
                <a:tab pos="5360035" algn="l"/>
              </a:tabLst>
            </a:pPr>
            <a:r>
              <a:rPr sz="2550" spc="-10">
                <a:latin typeface="Arial"/>
                <a:cs typeface="Arial"/>
              </a:rPr>
              <a:t>RMSE:</a:t>
            </a:r>
            <a:r>
              <a:rPr sz="2550">
                <a:latin typeface="Arial"/>
                <a:cs typeface="Arial"/>
              </a:rPr>
              <a:t>	</a:t>
            </a:r>
            <a:r>
              <a:rPr sz="2550" spc="-10">
                <a:latin typeface="Arial"/>
                <a:cs typeface="Arial"/>
              </a:rPr>
              <a:t>42010.3429565935</a:t>
            </a:r>
            <a:endParaRPr sz="25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30"/>
              </a:spcBef>
            </a:pPr>
            <a:endParaRPr sz="255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584200" algn="l"/>
              </a:tabLst>
            </a:pPr>
            <a:r>
              <a:rPr sz="4000">
                <a:latin typeface="Calibri"/>
                <a:cs typeface="Calibri"/>
              </a:rPr>
              <a:t>Đánh</a:t>
            </a:r>
            <a:r>
              <a:rPr sz="4000" spc="-3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giá</a:t>
            </a:r>
            <a:r>
              <a:rPr sz="4000" spc="-4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hiệu</a:t>
            </a:r>
            <a:r>
              <a:rPr sz="4000" spc="-3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suất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mô</a:t>
            </a:r>
            <a:r>
              <a:rPr sz="4000" spc="-1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hình</a:t>
            </a:r>
            <a:r>
              <a:rPr sz="4000" spc="-3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bằng</a:t>
            </a:r>
            <a:r>
              <a:rPr sz="4000" spc="-3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R</a:t>
            </a:r>
            <a:r>
              <a:rPr sz="4000" spc="-30">
                <a:latin typeface="Calibri"/>
                <a:cs typeface="Calibri"/>
              </a:rPr>
              <a:t> </a:t>
            </a:r>
            <a:r>
              <a:rPr sz="4000" spc="-10">
                <a:latin typeface="Calibri"/>
                <a:cs typeface="Calibri"/>
              </a:rPr>
              <a:t>Square:</a:t>
            </a:r>
            <a:endParaRPr sz="4000">
              <a:latin typeface="Calibri"/>
              <a:cs typeface="Calibri"/>
            </a:endParaRPr>
          </a:p>
          <a:p>
            <a:pPr marL="4154170">
              <a:lnSpc>
                <a:spcPct val="100000"/>
              </a:lnSpc>
              <a:spcBef>
                <a:spcPts val="2355"/>
              </a:spcBef>
              <a:tabLst>
                <a:tab pos="5790565" algn="l"/>
              </a:tabLst>
            </a:pPr>
            <a:r>
              <a:rPr sz="2550">
                <a:latin typeface="Arial"/>
                <a:cs typeface="Arial"/>
              </a:rPr>
              <a:t>R</a:t>
            </a:r>
            <a:r>
              <a:rPr sz="2550" spc="-25">
                <a:latin typeface="Arial"/>
                <a:cs typeface="Arial"/>
              </a:rPr>
              <a:t> </a:t>
            </a:r>
            <a:r>
              <a:rPr sz="2550" spc="-10">
                <a:latin typeface="Arial"/>
                <a:cs typeface="Arial"/>
              </a:rPr>
              <a:t>Square:</a:t>
            </a:r>
            <a:r>
              <a:rPr sz="2550">
                <a:latin typeface="Arial"/>
                <a:cs typeface="Arial"/>
              </a:rPr>
              <a:t>	</a:t>
            </a:r>
            <a:r>
              <a:rPr sz="2550" spc="-10">
                <a:latin typeface="Arial"/>
                <a:cs typeface="Arial"/>
              </a:rPr>
              <a:t>0.6882495600317167</a:t>
            </a:r>
            <a:endParaRPr sz="2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8110" y="1619757"/>
            <a:ext cx="720661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e.</a:t>
            </a:r>
            <a:r>
              <a:rPr spc="-65"/>
              <a:t> </a:t>
            </a:r>
            <a:r>
              <a:t>Các</a:t>
            </a:r>
            <a:r>
              <a:rPr spc="-65"/>
              <a:t> </a:t>
            </a:r>
            <a:r>
              <a:t>mô</a:t>
            </a:r>
            <a:r>
              <a:rPr spc="-55"/>
              <a:t> </a:t>
            </a:r>
            <a:r>
              <a:t>hình</a:t>
            </a:r>
            <a:r>
              <a:rPr spc="-45"/>
              <a:t> </a:t>
            </a:r>
            <a:r>
              <a:t>hồi</a:t>
            </a:r>
            <a:r>
              <a:rPr spc="-60"/>
              <a:t> </a:t>
            </a:r>
            <a:r>
              <a:rPr spc="-25"/>
              <a:t>quy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69</a:t>
            </a:fld>
            <a:endParaRPr spc="-25"/>
          </a:p>
        </p:txBody>
      </p:sp>
      <p:sp>
        <p:nvSpPr>
          <p:cNvPr id="3" name="object 3"/>
          <p:cNvSpPr txBox="1"/>
          <p:nvPr/>
        </p:nvSpPr>
        <p:spPr>
          <a:xfrm>
            <a:off x="1965705" y="2888691"/>
            <a:ext cx="15189835" cy="3074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3565" indent="-570865" algn="just">
              <a:lnSpc>
                <a:spcPct val="100000"/>
              </a:lnSpc>
              <a:spcBef>
                <a:spcPts val="95"/>
              </a:spcBef>
              <a:buFont typeface="Wingdings"/>
              <a:buChar char=""/>
              <a:tabLst>
                <a:tab pos="583565" algn="l"/>
              </a:tabLst>
            </a:pPr>
            <a:r>
              <a:rPr sz="4000" b="1">
                <a:latin typeface="Calibri"/>
                <a:cs typeface="Calibri"/>
              </a:rPr>
              <a:t>Mô</a:t>
            </a:r>
            <a:r>
              <a:rPr sz="4000" b="1" spc="-55">
                <a:latin typeface="Calibri"/>
                <a:cs typeface="Calibri"/>
              </a:rPr>
              <a:t> </a:t>
            </a:r>
            <a:r>
              <a:rPr sz="4000" b="1">
                <a:latin typeface="Calibri"/>
                <a:cs typeface="Calibri"/>
              </a:rPr>
              <a:t>hình</a:t>
            </a:r>
            <a:r>
              <a:rPr sz="4000" b="1" spc="-55">
                <a:latin typeface="Calibri"/>
                <a:cs typeface="Calibri"/>
              </a:rPr>
              <a:t> </a:t>
            </a:r>
            <a:r>
              <a:rPr sz="4000" b="1">
                <a:latin typeface="Calibri"/>
                <a:cs typeface="Calibri"/>
              </a:rPr>
              <a:t>hồi</a:t>
            </a:r>
            <a:r>
              <a:rPr sz="4000" b="1" spc="-65">
                <a:latin typeface="Calibri"/>
                <a:cs typeface="Calibri"/>
              </a:rPr>
              <a:t> </a:t>
            </a:r>
            <a:r>
              <a:rPr sz="4000" b="1">
                <a:latin typeface="Calibri"/>
                <a:cs typeface="Calibri"/>
              </a:rPr>
              <a:t>quy</a:t>
            </a:r>
            <a:r>
              <a:rPr sz="4000" b="1" spc="-55">
                <a:latin typeface="Calibri"/>
                <a:cs typeface="Calibri"/>
              </a:rPr>
              <a:t> </a:t>
            </a:r>
            <a:r>
              <a:rPr sz="4000" b="1">
                <a:latin typeface="Calibri"/>
                <a:cs typeface="Calibri"/>
              </a:rPr>
              <a:t>đa</a:t>
            </a:r>
            <a:r>
              <a:rPr sz="4000" b="1" spc="-55">
                <a:latin typeface="Calibri"/>
                <a:cs typeface="Calibri"/>
              </a:rPr>
              <a:t> </a:t>
            </a:r>
            <a:r>
              <a:rPr sz="4000" b="1" spc="-10">
                <a:latin typeface="Calibri"/>
                <a:cs typeface="Calibri"/>
              </a:rPr>
              <a:t>thức:</a:t>
            </a:r>
            <a:endParaRPr sz="4000">
              <a:latin typeface="Calibri"/>
              <a:cs typeface="Calibri"/>
            </a:endParaRPr>
          </a:p>
          <a:p>
            <a:pPr marL="1841500" algn="just">
              <a:lnSpc>
                <a:spcPct val="100000"/>
              </a:lnSpc>
              <a:spcBef>
                <a:spcPts val="5"/>
              </a:spcBef>
            </a:pPr>
            <a:r>
              <a:rPr sz="4000">
                <a:latin typeface="Calibri"/>
                <a:cs typeface="Calibri"/>
              </a:rPr>
              <a:t>y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=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w_0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+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w_1*x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+</a:t>
            </a:r>
            <a:r>
              <a:rPr sz="4000" spc="-45">
                <a:latin typeface="Calibri"/>
                <a:cs typeface="Calibri"/>
              </a:rPr>
              <a:t> </a:t>
            </a:r>
            <a:r>
              <a:rPr sz="4000" spc="-10">
                <a:latin typeface="Calibri"/>
                <a:cs typeface="Calibri"/>
              </a:rPr>
              <a:t>w_2*x^2</a:t>
            </a:r>
            <a:endParaRPr sz="40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4000">
                <a:latin typeface="Calibri"/>
                <a:cs typeface="Calibri"/>
              </a:rPr>
              <a:t>Ta</a:t>
            </a:r>
            <a:r>
              <a:rPr sz="4000" spc="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chọn</a:t>
            </a:r>
            <a:r>
              <a:rPr sz="4000" spc="1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đa</a:t>
            </a:r>
            <a:r>
              <a:rPr sz="4000" spc="1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thức</a:t>
            </a:r>
            <a:r>
              <a:rPr sz="4000" spc="1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bậc</a:t>
            </a:r>
            <a:r>
              <a:rPr sz="4000" spc="-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2</a:t>
            </a:r>
            <a:r>
              <a:rPr sz="4000" spc="1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vì</a:t>
            </a:r>
            <a:r>
              <a:rPr sz="4000" spc="-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từ</a:t>
            </a:r>
            <a:r>
              <a:rPr sz="4000" spc="2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bước</a:t>
            </a:r>
            <a:r>
              <a:rPr sz="4000" spc="1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"Khám</a:t>
            </a:r>
            <a:r>
              <a:rPr sz="4000" spc="1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phá</a:t>
            </a:r>
            <a:r>
              <a:rPr sz="4000" spc="1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sự</a:t>
            </a:r>
            <a:r>
              <a:rPr sz="4000" spc="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phân</a:t>
            </a:r>
            <a:r>
              <a:rPr sz="4000" spc="1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tán</a:t>
            </a:r>
            <a:r>
              <a:rPr sz="4000" spc="1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dữ liệu"</a:t>
            </a:r>
            <a:r>
              <a:rPr sz="4000" spc="1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ta</a:t>
            </a:r>
            <a:r>
              <a:rPr sz="4000" spc="5">
                <a:latin typeface="Calibri"/>
                <a:cs typeface="Calibri"/>
              </a:rPr>
              <a:t> </a:t>
            </a:r>
            <a:r>
              <a:rPr sz="4000" spc="-20">
                <a:latin typeface="Calibri"/>
                <a:cs typeface="Calibri"/>
              </a:rPr>
              <a:t>thấy </a:t>
            </a:r>
            <a:r>
              <a:rPr sz="4000">
                <a:latin typeface="Calibri"/>
                <a:cs typeface="Calibri"/>
              </a:rPr>
              <a:t>dữ</a:t>
            </a:r>
            <a:r>
              <a:rPr sz="4000" spc="16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liệu</a:t>
            </a:r>
            <a:r>
              <a:rPr sz="4000" spc="17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phân</a:t>
            </a:r>
            <a:r>
              <a:rPr sz="4000" spc="17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tán</a:t>
            </a:r>
            <a:r>
              <a:rPr sz="4000" spc="16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giống</a:t>
            </a:r>
            <a:r>
              <a:rPr sz="4000" spc="17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như</a:t>
            </a:r>
            <a:r>
              <a:rPr sz="4000" spc="17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một</a:t>
            </a:r>
            <a:r>
              <a:rPr sz="4000" spc="17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phần</a:t>
            </a:r>
            <a:r>
              <a:rPr sz="4000" spc="17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của</a:t>
            </a:r>
            <a:r>
              <a:rPr sz="4000" spc="16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đồ</a:t>
            </a:r>
            <a:r>
              <a:rPr sz="4000" spc="17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thị</a:t>
            </a:r>
            <a:r>
              <a:rPr sz="4000" spc="16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đa</a:t>
            </a:r>
            <a:r>
              <a:rPr sz="4000" spc="17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thức</a:t>
            </a:r>
            <a:r>
              <a:rPr sz="4000" spc="17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bậc</a:t>
            </a:r>
            <a:r>
              <a:rPr sz="4000" spc="17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2.</a:t>
            </a:r>
            <a:r>
              <a:rPr sz="4000" spc="160">
                <a:latin typeface="Calibri"/>
                <a:cs typeface="Calibri"/>
              </a:rPr>
              <a:t> </a:t>
            </a:r>
            <a:r>
              <a:rPr sz="4000" spc="-10">
                <a:latin typeface="Calibri"/>
                <a:cs typeface="Calibri"/>
              </a:rPr>
              <a:t>(Parabol </a:t>
            </a:r>
            <a:r>
              <a:rPr sz="4000">
                <a:latin typeface="Calibri"/>
                <a:cs typeface="Calibri"/>
              </a:rPr>
              <a:t>bị</a:t>
            </a:r>
            <a:r>
              <a:rPr sz="4000" spc="-2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úp</a:t>
            </a:r>
            <a:r>
              <a:rPr sz="4000" spc="-5">
                <a:latin typeface="Calibri"/>
                <a:cs typeface="Calibri"/>
              </a:rPr>
              <a:t> </a:t>
            </a:r>
            <a:r>
              <a:rPr sz="4000" spc="-10">
                <a:latin typeface="Calibri"/>
                <a:cs typeface="Calibri"/>
              </a:rPr>
              <a:t>ngược)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795">
              <a:lnSpc>
                <a:spcPct val="100000"/>
              </a:lnSpc>
              <a:spcBef>
                <a:spcPts val="100"/>
              </a:spcBef>
            </a:pPr>
            <a:r>
              <a:t>1.</a:t>
            </a:r>
            <a:r>
              <a:rPr spc="-80"/>
              <a:t> </a:t>
            </a:r>
            <a:r>
              <a:t>Thu</a:t>
            </a:r>
            <a:r>
              <a:rPr spc="-55"/>
              <a:t> </a:t>
            </a:r>
            <a:r>
              <a:t>thập</a:t>
            </a:r>
            <a:r>
              <a:rPr spc="-70"/>
              <a:t> </a:t>
            </a:r>
            <a:r>
              <a:t>dữ</a:t>
            </a:r>
            <a:r>
              <a:rPr spc="-60"/>
              <a:t> </a:t>
            </a:r>
            <a:r>
              <a:rPr spc="-20"/>
              <a:t>liệu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3204">
              <a:lnSpc>
                <a:spcPts val="3145"/>
              </a:lnSpc>
            </a:pPr>
            <a:fld id="{81D60167-4931-47E6-BA6A-407CBD079E47}" type="slidenum">
              <a:rPr spc="-50"/>
              <a:t>7</a:t>
            </a:fld>
            <a:endParaRPr spc="-50"/>
          </a:p>
        </p:txBody>
      </p:sp>
      <p:sp>
        <p:nvSpPr>
          <p:cNvPr id="3" name="object 3"/>
          <p:cNvSpPr txBox="1"/>
          <p:nvPr/>
        </p:nvSpPr>
        <p:spPr>
          <a:xfrm>
            <a:off x="1395222" y="2399156"/>
            <a:ext cx="13502640" cy="3073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Các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bước</a:t>
            </a:r>
            <a:r>
              <a:rPr sz="4000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thu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thập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dữ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liệu:</a:t>
            </a:r>
            <a:endParaRPr sz="4000">
              <a:latin typeface="Calibri"/>
              <a:cs typeface="Calibri"/>
            </a:endParaRPr>
          </a:p>
          <a:p>
            <a:pPr marL="583565" indent="-570865">
              <a:lnSpc>
                <a:spcPct val="100000"/>
              </a:lnSpc>
              <a:buSzPct val="35000"/>
              <a:buFont typeface="Wingdings"/>
              <a:buChar char=""/>
              <a:tabLst>
                <a:tab pos="583565" algn="l"/>
              </a:tabLst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Dùng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selenium</a:t>
            </a:r>
            <a:r>
              <a:rPr sz="4000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để</a:t>
            </a:r>
            <a:r>
              <a:rPr sz="4000" spc="-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thu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thập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dữ</a:t>
            </a:r>
            <a:r>
              <a:rPr sz="4000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liệu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từ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web</a:t>
            </a:r>
            <a:endParaRPr sz="4000">
              <a:latin typeface="Calibri"/>
              <a:cs typeface="Calibri"/>
            </a:endParaRPr>
          </a:p>
          <a:p>
            <a:pPr marL="583565" indent="-570865">
              <a:lnSpc>
                <a:spcPct val="100000"/>
              </a:lnSpc>
              <a:buSzPct val="35000"/>
              <a:buFont typeface="Wingdings"/>
              <a:buChar char=""/>
              <a:tabLst>
                <a:tab pos="583565" algn="l"/>
              </a:tabLst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Lưu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dữ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liệu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đã</a:t>
            </a:r>
            <a:r>
              <a:rPr sz="4000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thu</a:t>
            </a:r>
            <a:r>
              <a:rPr sz="4000" spc="-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thập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vào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file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10">
                <a:solidFill>
                  <a:srgbClr val="FF6600"/>
                </a:solidFill>
                <a:latin typeface="Calibri"/>
                <a:cs typeface="Calibri"/>
              </a:rPr>
              <a:t>data.csv</a:t>
            </a:r>
            <a:endParaRPr sz="4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-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Cấu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trúc</a:t>
            </a:r>
            <a:r>
              <a:rPr sz="4000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file</a:t>
            </a:r>
            <a:r>
              <a:rPr sz="4000" spc="-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10">
                <a:solidFill>
                  <a:srgbClr val="FF6600"/>
                </a:solidFill>
                <a:latin typeface="Calibri"/>
                <a:cs typeface="Calibri"/>
              </a:rPr>
              <a:t>data.csv:</a:t>
            </a:r>
            <a:endParaRPr sz="4000">
              <a:latin typeface="Calibri"/>
              <a:cs typeface="Calibri"/>
            </a:endParaRPr>
          </a:p>
          <a:p>
            <a:pPr marL="2790825">
              <a:lnSpc>
                <a:spcPct val="100000"/>
              </a:lnSpc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Cause</a:t>
            </a:r>
            <a:r>
              <a:rPr sz="4000" spc="-9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of</a:t>
            </a:r>
            <a:r>
              <a:rPr sz="4000" spc="-8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death,Age,Year,Country,Number</a:t>
            </a:r>
            <a:r>
              <a:rPr sz="4000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of</a:t>
            </a:r>
            <a:r>
              <a:rPr sz="4000" spc="-8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deaths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8110" y="1619757"/>
            <a:ext cx="720661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e.</a:t>
            </a:r>
            <a:r>
              <a:rPr spc="-65"/>
              <a:t> </a:t>
            </a:r>
            <a:r>
              <a:t>Các</a:t>
            </a:r>
            <a:r>
              <a:rPr spc="-65"/>
              <a:t> </a:t>
            </a:r>
            <a:r>
              <a:t>mô</a:t>
            </a:r>
            <a:r>
              <a:rPr spc="-55"/>
              <a:t> </a:t>
            </a:r>
            <a:r>
              <a:t>hình</a:t>
            </a:r>
            <a:r>
              <a:rPr spc="-45"/>
              <a:t> </a:t>
            </a:r>
            <a:r>
              <a:t>hồi</a:t>
            </a:r>
            <a:r>
              <a:rPr spc="-60"/>
              <a:t> </a:t>
            </a:r>
            <a:r>
              <a:rPr spc="-25"/>
              <a:t>quy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65705" y="2888691"/>
            <a:ext cx="1325816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3565" indent="-570865">
              <a:lnSpc>
                <a:spcPct val="100000"/>
              </a:lnSpc>
              <a:spcBef>
                <a:spcPts val="95"/>
              </a:spcBef>
              <a:buFont typeface="Wingdings"/>
              <a:buChar char=""/>
              <a:tabLst>
                <a:tab pos="583565" algn="l"/>
              </a:tabLst>
            </a:pPr>
            <a:r>
              <a:rPr sz="4000" b="1">
                <a:latin typeface="Calibri"/>
                <a:cs typeface="Calibri"/>
              </a:rPr>
              <a:t>Mô</a:t>
            </a:r>
            <a:r>
              <a:rPr sz="4000" b="1" spc="-60">
                <a:latin typeface="Calibri"/>
                <a:cs typeface="Calibri"/>
              </a:rPr>
              <a:t> </a:t>
            </a:r>
            <a:r>
              <a:rPr sz="4000" b="1">
                <a:latin typeface="Calibri"/>
                <a:cs typeface="Calibri"/>
              </a:rPr>
              <a:t>hình</a:t>
            </a:r>
            <a:r>
              <a:rPr sz="4000" b="1" spc="-55">
                <a:latin typeface="Calibri"/>
                <a:cs typeface="Calibri"/>
              </a:rPr>
              <a:t> </a:t>
            </a:r>
            <a:r>
              <a:rPr sz="4000" b="1">
                <a:latin typeface="Calibri"/>
                <a:cs typeface="Calibri"/>
              </a:rPr>
              <a:t>hồi</a:t>
            </a:r>
            <a:r>
              <a:rPr sz="4000" b="1" spc="-55">
                <a:latin typeface="Calibri"/>
                <a:cs typeface="Calibri"/>
              </a:rPr>
              <a:t> </a:t>
            </a:r>
            <a:r>
              <a:rPr sz="4000" b="1">
                <a:latin typeface="Calibri"/>
                <a:cs typeface="Calibri"/>
              </a:rPr>
              <a:t>quy</a:t>
            </a:r>
            <a:r>
              <a:rPr sz="4000" b="1" spc="-60">
                <a:latin typeface="Calibri"/>
                <a:cs typeface="Calibri"/>
              </a:rPr>
              <a:t> </a:t>
            </a:r>
            <a:r>
              <a:rPr sz="4000" b="1">
                <a:latin typeface="Calibri"/>
                <a:cs typeface="Calibri"/>
              </a:rPr>
              <a:t>đa</a:t>
            </a:r>
            <a:r>
              <a:rPr sz="4000" b="1" spc="-55">
                <a:latin typeface="Calibri"/>
                <a:cs typeface="Calibri"/>
              </a:rPr>
              <a:t> </a:t>
            </a:r>
            <a:r>
              <a:rPr sz="4000" b="1" spc="-10">
                <a:latin typeface="Calibri"/>
                <a:cs typeface="Calibri"/>
              </a:rPr>
              <a:t>thức:</a:t>
            </a:r>
            <a:endParaRPr sz="4000">
              <a:latin typeface="Calibri"/>
              <a:cs typeface="Calibri"/>
            </a:endParaRPr>
          </a:p>
          <a:p>
            <a:pPr marL="583565" indent="-570865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583565" algn="l"/>
              </a:tabLst>
            </a:pPr>
            <a:r>
              <a:rPr sz="4000">
                <a:latin typeface="Calibri"/>
                <a:cs typeface="Calibri"/>
              </a:rPr>
              <a:t>Tạo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mới</a:t>
            </a:r>
            <a:r>
              <a:rPr sz="4000" spc="-6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tập</a:t>
            </a:r>
            <a:r>
              <a:rPr sz="4000" spc="-7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X_train</a:t>
            </a:r>
            <a:r>
              <a:rPr sz="4000" spc="-7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và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X_validation</a:t>
            </a:r>
            <a:r>
              <a:rPr sz="4000" spc="-4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cho</a:t>
            </a:r>
            <a:r>
              <a:rPr sz="4000" spc="-6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phù</a:t>
            </a:r>
            <a:r>
              <a:rPr sz="4000" spc="-6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hợp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với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đa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 spc="-10">
                <a:latin typeface="Calibri"/>
                <a:cs typeface="Calibri"/>
              </a:rPr>
              <a:t>thức: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53584" y="4482084"/>
            <a:ext cx="8432292" cy="132283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70</a:t>
            </a:fld>
            <a:endParaRPr spc="-25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8110" y="1619757"/>
            <a:ext cx="720661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e.</a:t>
            </a:r>
            <a:r>
              <a:rPr spc="-65"/>
              <a:t> </a:t>
            </a:r>
            <a:r>
              <a:t>Các</a:t>
            </a:r>
            <a:r>
              <a:rPr spc="-65"/>
              <a:t> </a:t>
            </a:r>
            <a:r>
              <a:t>mô</a:t>
            </a:r>
            <a:r>
              <a:rPr spc="-55"/>
              <a:t> </a:t>
            </a:r>
            <a:r>
              <a:t>hình</a:t>
            </a:r>
            <a:r>
              <a:rPr spc="-45"/>
              <a:t> </a:t>
            </a:r>
            <a:r>
              <a:t>hồi</a:t>
            </a:r>
            <a:r>
              <a:rPr spc="-60"/>
              <a:t> </a:t>
            </a:r>
            <a:r>
              <a:rPr spc="-25"/>
              <a:t>quy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71</a:t>
            </a:fld>
            <a:endParaRPr spc="-25"/>
          </a:p>
        </p:txBody>
      </p:sp>
      <p:sp>
        <p:nvSpPr>
          <p:cNvPr id="3" name="object 3"/>
          <p:cNvSpPr txBox="1"/>
          <p:nvPr/>
        </p:nvSpPr>
        <p:spPr>
          <a:xfrm>
            <a:off x="1965705" y="2798804"/>
            <a:ext cx="11824335" cy="443928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583565" indent="-570865">
              <a:lnSpc>
                <a:spcPct val="100000"/>
              </a:lnSpc>
              <a:spcBef>
                <a:spcPts val="840"/>
              </a:spcBef>
              <a:buFont typeface="Wingdings"/>
              <a:buChar char=""/>
              <a:tabLst>
                <a:tab pos="583565" algn="l"/>
              </a:tabLst>
            </a:pPr>
            <a:r>
              <a:rPr sz="4000" b="1">
                <a:latin typeface="Calibri"/>
                <a:cs typeface="Calibri"/>
              </a:rPr>
              <a:t>Mô</a:t>
            </a:r>
            <a:r>
              <a:rPr sz="4000" b="1" spc="-40">
                <a:latin typeface="Calibri"/>
                <a:cs typeface="Calibri"/>
              </a:rPr>
              <a:t> </a:t>
            </a:r>
            <a:r>
              <a:rPr sz="4000" b="1">
                <a:latin typeface="Calibri"/>
                <a:cs typeface="Calibri"/>
              </a:rPr>
              <a:t>hình</a:t>
            </a:r>
            <a:r>
              <a:rPr sz="4000" b="1" spc="-35">
                <a:latin typeface="Calibri"/>
                <a:cs typeface="Calibri"/>
              </a:rPr>
              <a:t> </a:t>
            </a:r>
            <a:r>
              <a:rPr sz="4000" b="1">
                <a:latin typeface="Calibri"/>
                <a:cs typeface="Calibri"/>
              </a:rPr>
              <a:t>hồi</a:t>
            </a:r>
            <a:r>
              <a:rPr sz="4000" b="1" spc="-35">
                <a:latin typeface="Calibri"/>
                <a:cs typeface="Calibri"/>
              </a:rPr>
              <a:t> </a:t>
            </a:r>
            <a:r>
              <a:rPr sz="4000" b="1">
                <a:latin typeface="Calibri"/>
                <a:cs typeface="Calibri"/>
              </a:rPr>
              <a:t>quy</a:t>
            </a:r>
            <a:r>
              <a:rPr sz="4000" b="1" spc="-40">
                <a:latin typeface="Calibri"/>
                <a:cs typeface="Calibri"/>
              </a:rPr>
              <a:t> </a:t>
            </a:r>
            <a:r>
              <a:rPr sz="4000" b="1">
                <a:latin typeface="Calibri"/>
                <a:cs typeface="Calibri"/>
              </a:rPr>
              <a:t>đa</a:t>
            </a:r>
            <a:r>
              <a:rPr sz="4000" b="1" spc="-40">
                <a:latin typeface="Calibri"/>
                <a:cs typeface="Calibri"/>
              </a:rPr>
              <a:t> </a:t>
            </a:r>
            <a:r>
              <a:rPr sz="4000" b="1">
                <a:latin typeface="Calibri"/>
                <a:cs typeface="Calibri"/>
              </a:rPr>
              <a:t>thức:</a:t>
            </a:r>
            <a:r>
              <a:rPr sz="4000" b="1" spc="-3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y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=</a:t>
            </a:r>
            <a:r>
              <a:rPr sz="4000" spc="-6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w_0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+</a:t>
            </a:r>
            <a:r>
              <a:rPr sz="4000" spc="-4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w_1*x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+</a:t>
            </a:r>
            <a:r>
              <a:rPr sz="4000" spc="-45">
                <a:latin typeface="Calibri"/>
                <a:cs typeface="Calibri"/>
              </a:rPr>
              <a:t> </a:t>
            </a:r>
            <a:r>
              <a:rPr sz="4000" spc="-10">
                <a:latin typeface="Calibri"/>
                <a:cs typeface="Calibri"/>
              </a:rPr>
              <a:t>w_2*x^2</a:t>
            </a:r>
            <a:endParaRPr sz="4000">
              <a:latin typeface="Calibri"/>
              <a:cs typeface="Calibri"/>
            </a:endParaRPr>
          </a:p>
          <a:p>
            <a:pPr marL="1079500" lvl="1" indent="-571500">
              <a:lnSpc>
                <a:spcPct val="100000"/>
              </a:lnSpc>
              <a:spcBef>
                <a:spcPts val="740"/>
              </a:spcBef>
              <a:buFont typeface="Wingdings"/>
              <a:buChar char=""/>
              <a:tabLst>
                <a:tab pos="1079500" algn="l"/>
              </a:tabLst>
            </a:pPr>
            <a:r>
              <a:rPr sz="4000">
                <a:latin typeface="Calibri"/>
                <a:cs typeface="Calibri"/>
              </a:rPr>
              <a:t>Thực</a:t>
            </a:r>
            <a:r>
              <a:rPr sz="4000" spc="-6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hiện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mô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 spc="-10">
                <a:latin typeface="Calibri"/>
                <a:cs typeface="Calibri"/>
              </a:rPr>
              <a:t>hình:</a:t>
            </a:r>
            <a:endParaRPr sz="4000">
              <a:latin typeface="Calibri"/>
              <a:cs typeface="Calibri"/>
            </a:endParaRPr>
          </a:p>
          <a:p>
            <a:pPr marL="1691005" lvl="2" indent="-268605">
              <a:lnSpc>
                <a:spcPct val="100000"/>
              </a:lnSpc>
              <a:buChar char="-"/>
              <a:tabLst>
                <a:tab pos="1691005" algn="l"/>
              </a:tabLst>
            </a:pPr>
            <a:r>
              <a:rPr sz="4000">
                <a:latin typeface="Calibri"/>
                <a:cs typeface="Calibri"/>
              </a:rPr>
              <a:t>Khởi</a:t>
            </a:r>
            <a:r>
              <a:rPr sz="4000" spc="-3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tạo</a:t>
            </a:r>
            <a:r>
              <a:rPr sz="4000" spc="-3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mô</a:t>
            </a:r>
            <a:r>
              <a:rPr sz="4000" spc="-20">
                <a:latin typeface="Calibri"/>
                <a:cs typeface="Calibri"/>
              </a:rPr>
              <a:t> hình</a:t>
            </a:r>
            <a:endParaRPr sz="4000">
              <a:latin typeface="Calibri"/>
              <a:cs typeface="Calibri"/>
            </a:endParaRPr>
          </a:p>
          <a:p>
            <a:pPr marL="1691005" lvl="2" indent="-268605">
              <a:lnSpc>
                <a:spcPct val="100000"/>
              </a:lnSpc>
              <a:spcBef>
                <a:spcPts val="5"/>
              </a:spcBef>
              <a:buChar char="-"/>
              <a:tabLst>
                <a:tab pos="1691005" algn="l"/>
              </a:tabLst>
            </a:pPr>
            <a:r>
              <a:rPr sz="4000">
                <a:latin typeface="Calibri"/>
                <a:cs typeface="Calibri"/>
              </a:rPr>
              <a:t>"fit"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mô</a:t>
            </a:r>
            <a:r>
              <a:rPr sz="4000" spc="-2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hình</a:t>
            </a:r>
            <a:r>
              <a:rPr sz="4000" spc="-4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vào</a:t>
            </a:r>
            <a:r>
              <a:rPr sz="4000" spc="-2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dữ</a:t>
            </a:r>
            <a:r>
              <a:rPr sz="4000" spc="-45">
                <a:latin typeface="Calibri"/>
                <a:cs typeface="Calibri"/>
              </a:rPr>
              <a:t> </a:t>
            </a:r>
            <a:r>
              <a:rPr sz="4000" spc="-20">
                <a:latin typeface="Calibri"/>
                <a:cs typeface="Calibri"/>
              </a:rPr>
              <a:t>liệu</a:t>
            </a:r>
            <a:endParaRPr sz="4000">
              <a:latin typeface="Calibri"/>
              <a:cs typeface="Calibri"/>
            </a:endParaRPr>
          </a:p>
          <a:p>
            <a:pPr marL="1691005" lvl="2" indent="-268605">
              <a:lnSpc>
                <a:spcPct val="100000"/>
              </a:lnSpc>
              <a:buChar char="-"/>
              <a:tabLst>
                <a:tab pos="1691005" algn="l"/>
              </a:tabLst>
            </a:pPr>
            <a:r>
              <a:rPr sz="4000">
                <a:latin typeface="Calibri"/>
                <a:cs typeface="Calibri"/>
              </a:rPr>
              <a:t>Xem</a:t>
            </a:r>
            <a:r>
              <a:rPr sz="4000" spc="-3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giá</a:t>
            </a:r>
            <a:r>
              <a:rPr sz="4000" spc="-3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trị</a:t>
            </a:r>
            <a:r>
              <a:rPr sz="4000" spc="-3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của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các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tham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số</a:t>
            </a:r>
            <a:r>
              <a:rPr sz="4000" spc="-1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của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mô</a:t>
            </a:r>
            <a:r>
              <a:rPr sz="4000" spc="-30">
                <a:latin typeface="Calibri"/>
                <a:cs typeface="Calibri"/>
              </a:rPr>
              <a:t> </a:t>
            </a:r>
            <a:r>
              <a:rPr sz="4000" spc="-20">
                <a:latin typeface="Calibri"/>
                <a:cs typeface="Calibri"/>
              </a:rPr>
              <a:t>hình</a:t>
            </a:r>
            <a:endParaRPr sz="4000">
              <a:latin typeface="Calibri"/>
              <a:cs typeface="Calibri"/>
            </a:endParaRPr>
          </a:p>
          <a:p>
            <a:pPr marL="3436620" marR="1223010">
              <a:lnSpc>
                <a:spcPct val="100000"/>
              </a:lnSpc>
              <a:spcBef>
                <a:spcPts val="3145"/>
              </a:spcBef>
              <a:tabLst>
                <a:tab pos="4300220" algn="l"/>
                <a:tab pos="5073015" algn="l"/>
              </a:tabLst>
            </a:pPr>
            <a:r>
              <a:rPr sz="2550">
                <a:latin typeface="Arial"/>
                <a:cs typeface="Arial"/>
              </a:rPr>
              <a:t>w_1,</a:t>
            </a:r>
            <a:r>
              <a:rPr sz="2550" spc="-60">
                <a:latin typeface="Arial"/>
                <a:cs typeface="Arial"/>
              </a:rPr>
              <a:t> </a:t>
            </a:r>
            <a:r>
              <a:rPr sz="2550" spc="-20">
                <a:latin typeface="Arial"/>
                <a:cs typeface="Arial"/>
              </a:rPr>
              <a:t>w_2:</a:t>
            </a:r>
            <a:r>
              <a:rPr sz="2550">
                <a:latin typeface="Arial"/>
                <a:cs typeface="Arial"/>
              </a:rPr>
              <a:t>	[[</a:t>
            </a:r>
            <a:r>
              <a:rPr sz="2550" spc="-5">
                <a:latin typeface="Arial"/>
                <a:cs typeface="Arial"/>
              </a:rPr>
              <a:t> </a:t>
            </a:r>
            <a:r>
              <a:rPr sz="2550">
                <a:latin typeface="Arial"/>
                <a:cs typeface="Arial"/>
              </a:rPr>
              <a:t>3.80685786e+06</a:t>
            </a:r>
            <a:r>
              <a:rPr sz="2550" spc="-35">
                <a:latin typeface="Arial"/>
                <a:cs typeface="Arial"/>
              </a:rPr>
              <a:t> </a:t>
            </a:r>
            <a:r>
              <a:rPr sz="2550" spc="-10">
                <a:latin typeface="Arial"/>
                <a:cs typeface="Arial"/>
              </a:rPr>
              <a:t>-9.49882294e+02]] </a:t>
            </a:r>
            <a:r>
              <a:rPr sz="2550" spc="-20">
                <a:latin typeface="Arial"/>
                <a:cs typeface="Arial"/>
              </a:rPr>
              <a:t>w_0:</a:t>
            </a:r>
            <a:r>
              <a:rPr sz="2550">
                <a:latin typeface="Arial"/>
                <a:cs typeface="Arial"/>
              </a:rPr>
              <a:t>	</a:t>
            </a:r>
            <a:r>
              <a:rPr sz="2550" spc="-10">
                <a:latin typeface="Arial"/>
                <a:cs typeface="Arial"/>
              </a:rPr>
              <a:t>[-3.8129386e+09]</a:t>
            </a:r>
            <a:endParaRPr sz="2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8110" y="1619757"/>
            <a:ext cx="720661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e.</a:t>
            </a:r>
            <a:r>
              <a:rPr spc="-65"/>
              <a:t> </a:t>
            </a:r>
            <a:r>
              <a:t>Các</a:t>
            </a:r>
            <a:r>
              <a:rPr spc="-65"/>
              <a:t> </a:t>
            </a:r>
            <a:r>
              <a:t>mô</a:t>
            </a:r>
            <a:r>
              <a:rPr spc="-55"/>
              <a:t> </a:t>
            </a:r>
            <a:r>
              <a:t>hình</a:t>
            </a:r>
            <a:r>
              <a:rPr spc="-45"/>
              <a:t> </a:t>
            </a:r>
            <a:r>
              <a:t>hồi</a:t>
            </a:r>
            <a:r>
              <a:rPr spc="-60"/>
              <a:t> </a:t>
            </a:r>
            <a:r>
              <a:rPr spc="-25"/>
              <a:t>quy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65705" y="2785718"/>
            <a:ext cx="11824335" cy="144970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583565" indent="-570865">
              <a:lnSpc>
                <a:spcPct val="100000"/>
              </a:lnSpc>
              <a:spcBef>
                <a:spcPts val="910"/>
              </a:spcBef>
              <a:buFont typeface="Wingdings"/>
              <a:buChar char=""/>
              <a:tabLst>
                <a:tab pos="583565" algn="l"/>
              </a:tabLst>
            </a:pPr>
            <a:r>
              <a:rPr sz="4000" b="1">
                <a:latin typeface="Calibri"/>
                <a:cs typeface="Calibri"/>
              </a:rPr>
              <a:t>Mô</a:t>
            </a:r>
            <a:r>
              <a:rPr sz="4000" b="1" spc="-35">
                <a:latin typeface="Calibri"/>
                <a:cs typeface="Calibri"/>
              </a:rPr>
              <a:t> </a:t>
            </a:r>
            <a:r>
              <a:rPr sz="4000" b="1">
                <a:latin typeface="Calibri"/>
                <a:cs typeface="Calibri"/>
              </a:rPr>
              <a:t>hình</a:t>
            </a:r>
            <a:r>
              <a:rPr sz="4000" b="1" spc="-30">
                <a:latin typeface="Calibri"/>
                <a:cs typeface="Calibri"/>
              </a:rPr>
              <a:t> </a:t>
            </a:r>
            <a:r>
              <a:rPr sz="4000" b="1">
                <a:latin typeface="Calibri"/>
                <a:cs typeface="Calibri"/>
              </a:rPr>
              <a:t>hồi</a:t>
            </a:r>
            <a:r>
              <a:rPr sz="4000" b="1" spc="-35">
                <a:latin typeface="Calibri"/>
                <a:cs typeface="Calibri"/>
              </a:rPr>
              <a:t> </a:t>
            </a:r>
            <a:r>
              <a:rPr sz="4000" b="1">
                <a:latin typeface="Calibri"/>
                <a:cs typeface="Calibri"/>
              </a:rPr>
              <a:t>quy</a:t>
            </a:r>
            <a:r>
              <a:rPr sz="4000" b="1" spc="-25">
                <a:latin typeface="Calibri"/>
                <a:cs typeface="Calibri"/>
              </a:rPr>
              <a:t> </a:t>
            </a:r>
            <a:r>
              <a:rPr sz="4000" b="1">
                <a:latin typeface="Calibri"/>
                <a:cs typeface="Calibri"/>
              </a:rPr>
              <a:t>đa</a:t>
            </a:r>
            <a:r>
              <a:rPr sz="4000" b="1" spc="-55">
                <a:latin typeface="Calibri"/>
                <a:cs typeface="Calibri"/>
              </a:rPr>
              <a:t> </a:t>
            </a:r>
            <a:r>
              <a:rPr sz="4000" b="1">
                <a:latin typeface="Calibri"/>
                <a:cs typeface="Calibri"/>
              </a:rPr>
              <a:t>thức:</a:t>
            </a:r>
            <a:r>
              <a:rPr sz="4000" b="1" spc="-3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y</a:t>
            </a:r>
            <a:r>
              <a:rPr sz="4000" spc="-3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=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w_0</a:t>
            </a:r>
            <a:r>
              <a:rPr sz="4000" spc="-3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+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w_1*x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+</a:t>
            </a:r>
            <a:r>
              <a:rPr sz="4000" spc="-35">
                <a:latin typeface="Calibri"/>
                <a:cs typeface="Calibri"/>
              </a:rPr>
              <a:t> </a:t>
            </a:r>
            <a:r>
              <a:rPr sz="4000" spc="-10">
                <a:latin typeface="Calibri"/>
                <a:cs typeface="Calibri"/>
              </a:rPr>
              <a:t>w_2*x^2</a:t>
            </a:r>
            <a:endParaRPr sz="4000">
              <a:latin typeface="Calibri"/>
              <a:cs typeface="Calibri"/>
            </a:endParaRPr>
          </a:p>
          <a:p>
            <a:pPr marL="1103630" lvl="1" indent="-571500">
              <a:lnSpc>
                <a:spcPct val="100000"/>
              </a:lnSpc>
              <a:spcBef>
                <a:spcPts val="805"/>
              </a:spcBef>
              <a:buFont typeface="Wingdings"/>
              <a:buChar char=""/>
              <a:tabLst>
                <a:tab pos="1103630" algn="l"/>
              </a:tabLst>
            </a:pPr>
            <a:r>
              <a:rPr sz="4000">
                <a:latin typeface="Calibri"/>
                <a:cs typeface="Calibri"/>
              </a:rPr>
              <a:t>Trực</a:t>
            </a:r>
            <a:r>
              <a:rPr sz="4000" spc="-6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quan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hóa</a:t>
            </a:r>
            <a:r>
              <a:rPr sz="4000" spc="-6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mô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hình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tìm</a:t>
            </a:r>
            <a:r>
              <a:rPr sz="4000" spc="-60">
                <a:latin typeface="Calibri"/>
                <a:cs typeface="Calibri"/>
              </a:rPr>
              <a:t> </a:t>
            </a:r>
            <a:r>
              <a:rPr sz="4000" spc="-10">
                <a:latin typeface="Calibri"/>
                <a:cs typeface="Calibri"/>
              </a:rPr>
              <a:t>được: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06544" y="8174228"/>
            <a:ext cx="21463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i="1">
                <a:latin typeface="Calibri"/>
                <a:cs typeface="Calibri"/>
              </a:rPr>
              <a:t>Trên</a:t>
            </a:r>
            <a:r>
              <a:rPr sz="3000" i="1" spc="-25">
                <a:latin typeface="Calibri"/>
                <a:cs typeface="Calibri"/>
              </a:rPr>
              <a:t> </a:t>
            </a:r>
            <a:r>
              <a:rPr sz="3000" i="1">
                <a:latin typeface="Calibri"/>
                <a:cs typeface="Calibri"/>
              </a:rPr>
              <a:t>tập</a:t>
            </a:r>
            <a:r>
              <a:rPr sz="3000" i="1" spc="-30">
                <a:latin typeface="Calibri"/>
                <a:cs typeface="Calibri"/>
              </a:rPr>
              <a:t> </a:t>
            </a:r>
            <a:r>
              <a:rPr sz="3000" i="1" spc="-10">
                <a:latin typeface="Calibri"/>
                <a:cs typeface="Calibri"/>
              </a:rPr>
              <a:t>train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227432" y="8174228"/>
            <a:ext cx="29470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i="1">
                <a:latin typeface="Calibri"/>
                <a:cs typeface="Calibri"/>
              </a:rPr>
              <a:t>Trên</a:t>
            </a:r>
            <a:r>
              <a:rPr sz="3000" i="1" spc="-25">
                <a:latin typeface="Calibri"/>
                <a:cs typeface="Calibri"/>
              </a:rPr>
              <a:t> </a:t>
            </a:r>
            <a:r>
              <a:rPr sz="3000" i="1">
                <a:latin typeface="Calibri"/>
                <a:cs typeface="Calibri"/>
              </a:rPr>
              <a:t>tập</a:t>
            </a:r>
            <a:r>
              <a:rPr sz="3000" i="1" spc="-30">
                <a:latin typeface="Calibri"/>
                <a:cs typeface="Calibri"/>
              </a:rPr>
              <a:t> </a:t>
            </a:r>
            <a:r>
              <a:rPr sz="3000" i="1" spc="-10">
                <a:latin typeface="Calibri"/>
                <a:cs typeface="Calibri"/>
              </a:rPr>
              <a:t>validation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7776" y="4389120"/>
            <a:ext cx="7232904" cy="373684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54183" y="4384547"/>
            <a:ext cx="7269480" cy="375513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72</a:t>
            </a:fld>
            <a:endParaRPr spc="-25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8110" y="1619757"/>
            <a:ext cx="720661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e.</a:t>
            </a:r>
            <a:r>
              <a:rPr spc="-65"/>
              <a:t> </a:t>
            </a:r>
            <a:r>
              <a:t>Các</a:t>
            </a:r>
            <a:r>
              <a:rPr spc="-65"/>
              <a:t> </a:t>
            </a:r>
            <a:r>
              <a:t>mô</a:t>
            </a:r>
            <a:r>
              <a:rPr spc="-55"/>
              <a:t> </a:t>
            </a:r>
            <a:r>
              <a:t>hình</a:t>
            </a:r>
            <a:r>
              <a:rPr spc="-45"/>
              <a:t> </a:t>
            </a:r>
            <a:r>
              <a:t>hồi</a:t>
            </a:r>
            <a:r>
              <a:rPr spc="-60"/>
              <a:t> </a:t>
            </a:r>
            <a:r>
              <a:rPr spc="-25"/>
              <a:t>quy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73</a:t>
            </a:fld>
            <a:endParaRPr spc="-25"/>
          </a:p>
        </p:txBody>
      </p:sp>
      <p:sp>
        <p:nvSpPr>
          <p:cNvPr id="3" name="object 3"/>
          <p:cNvSpPr txBox="1"/>
          <p:nvPr/>
        </p:nvSpPr>
        <p:spPr>
          <a:xfrm>
            <a:off x="1965705" y="2785718"/>
            <a:ext cx="10941685" cy="144970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583565" indent="-570865">
              <a:lnSpc>
                <a:spcPct val="100000"/>
              </a:lnSpc>
              <a:spcBef>
                <a:spcPts val="910"/>
              </a:spcBef>
              <a:buFont typeface="Wingdings"/>
              <a:buChar char=""/>
              <a:tabLst>
                <a:tab pos="583565" algn="l"/>
              </a:tabLst>
            </a:pPr>
            <a:r>
              <a:rPr sz="4000" b="1">
                <a:latin typeface="Calibri"/>
                <a:cs typeface="Calibri"/>
              </a:rPr>
              <a:t>Mô</a:t>
            </a:r>
            <a:r>
              <a:rPr sz="4000" b="1" spc="-55">
                <a:latin typeface="Calibri"/>
                <a:cs typeface="Calibri"/>
              </a:rPr>
              <a:t> </a:t>
            </a:r>
            <a:r>
              <a:rPr sz="4000" b="1">
                <a:latin typeface="Calibri"/>
                <a:cs typeface="Calibri"/>
              </a:rPr>
              <a:t>hình</a:t>
            </a:r>
            <a:r>
              <a:rPr sz="4000" b="1" spc="-55">
                <a:latin typeface="Calibri"/>
                <a:cs typeface="Calibri"/>
              </a:rPr>
              <a:t> </a:t>
            </a:r>
            <a:r>
              <a:rPr sz="4000" b="1">
                <a:latin typeface="Calibri"/>
                <a:cs typeface="Calibri"/>
              </a:rPr>
              <a:t>hồi</a:t>
            </a:r>
            <a:r>
              <a:rPr sz="4000" b="1" spc="-65">
                <a:latin typeface="Calibri"/>
                <a:cs typeface="Calibri"/>
              </a:rPr>
              <a:t> </a:t>
            </a:r>
            <a:r>
              <a:rPr sz="4000" b="1">
                <a:latin typeface="Calibri"/>
                <a:cs typeface="Calibri"/>
              </a:rPr>
              <a:t>quy</a:t>
            </a:r>
            <a:r>
              <a:rPr sz="4000" b="1" spc="-55">
                <a:latin typeface="Calibri"/>
                <a:cs typeface="Calibri"/>
              </a:rPr>
              <a:t> </a:t>
            </a:r>
            <a:r>
              <a:rPr sz="4000" b="1">
                <a:latin typeface="Calibri"/>
                <a:cs typeface="Calibri"/>
              </a:rPr>
              <a:t>đa</a:t>
            </a:r>
            <a:r>
              <a:rPr sz="4000" b="1" spc="-55">
                <a:latin typeface="Calibri"/>
                <a:cs typeface="Calibri"/>
              </a:rPr>
              <a:t> </a:t>
            </a:r>
            <a:r>
              <a:rPr sz="4000" b="1" spc="-10">
                <a:latin typeface="Calibri"/>
                <a:cs typeface="Calibri"/>
              </a:rPr>
              <a:t>thức:</a:t>
            </a:r>
            <a:endParaRPr sz="4000">
              <a:latin typeface="Calibri"/>
              <a:cs typeface="Calibri"/>
            </a:endParaRPr>
          </a:p>
          <a:p>
            <a:pPr marL="1103630" lvl="1" indent="-571500">
              <a:lnSpc>
                <a:spcPct val="100000"/>
              </a:lnSpc>
              <a:spcBef>
                <a:spcPts val="805"/>
              </a:spcBef>
              <a:buFont typeface="Wingdings"/>
              <a:buChar char=""/>
              <a:tabLst>
                <a:tab pos="1103630" algn="l"/>
              </a:tabLst>
            </a:pPr>
            <a:r>
              <a:rPr sz="4000">
                <a:latin typeface="Calibri"/>
                <a:cs typeface="Calibri"/>
              </a:rPr>
              <a:t>Đánh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giá</a:t>
            </a:r>
            <a:r>
              <a:rPr sz="4000" spc="-6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hiệu</a:t>
            </a:r>
            <a:r>
              <a:rPr sz="4000" spc="-4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suất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mô</a:t>
            </a:r>
            <a:r>
              <a:rPr sz="4000" spc="-3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hình</a:t>
            </a:r>
            <a:r>
              <a:rPr sz="4000" spc="-5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bằng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MSE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và</a:t>
            </a:r>
            <a:r>
              <a:rPr sz="4000" spc="-45">
                <a:latin typeface="Calibri"/>
                <a:cs typeface="Calibri"/>
              </a:rPr>
              <a:t> </a:t>
            </a:r>
            <a:r>
              <a:rPr sz="4000" spc="-10">
                <a:latin typeface="Calibri"/>
                <a:cs typeface="Calibri"/>
              </a:rPr>
              <a:t>RMSE: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63741" y="4750130"/>
            <a:ext cx="4197985" cy="802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86155" algn="l"/>
              </a:tabLst>
            </a:pPr>
            <a:r>
              <a:rPr sz="2550" spc="-20">
                <a:latin typeface="Arial"/>
                <a:cs typeface="Arial"/>
              </a:rPr>
              <a:t>MSE:</a:t>
            </a:r>
            <a:r>
              <a:rPr sz="2550">
                <a:latin typeface="Arial"/>
                <a:cs typeface="Arial"/>
              </a:rPr>
              <a:t>	</a:t>
            </a:r>
            <a:r>
              <a:rPr sz="2550" spc="-10">
                <a:latin typeface="Arial"/>
                <a:cs typeface="Arial"/>
              </a:rPr>
              <a:t>1167718493.2185402</a:t>
            </a:r>
            <a:endParaRPr sz="2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219200" algn="l"/>
              </a:tabLst>
            </a:pPr>
            <a:r>
              <a:rPr sz="2550" spc="-10">
                <a:latin typeface="Arial"/>
                <a:cs typeface="Arial"/>
              </a:rPr>
              <a:t>RMSE:</a:t>
            </a:r>
            <a:r>
              <a:rPr sz="2550">
                <a:latin typeface="Arial"/>
                <a:cs typeface="Arial"/>
              </a:rPr>
              <a:t>	</a:t>
            </a:r>
            <a:r>
              <a:rPr sz="2550" spc="-10">
                <a:latin typeface="Arial"/>
                <a:cs typeface="Arial"/>
              </a:rPr>
              <a:t>34171.89624850427</a:t>
            </a:r>
            <a:endParaRPr sz="25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85135" y="5906465"/>
            <a:ext cx="94437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584200" algn="l"/>
              </a:tabLst>
            </a:pPr>
            <a:r>
              <a:rPr sz="4000">
                <a:latin typeface="Calibri"/>
                <a:cs typeface="Calibri"/>
              </a:rPr>
              <a:t>Đánh</a:t>
            </a:r>
            <a:r>
              <a:rPr sz="4000" spc="-3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giá</a:t>
            </a:r>
            <a:r>
              <a:rPr sz="4000" spc="-4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hiệu</a:t>
            </a:r>
            <a:r>
              <a:rPr sz="4000" spc="-3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suất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mô</a:t>
            </a:r>
            <a:r>
              <a:rPr sz="4000" spc="-1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hình</a:t>
            </a:r>
            <a:r>
              <a:rPr sz="4000" spc="-3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bằng</a:t>
            </a:r>
            <a:r>
              <a:rPr sz="4000" spc="-3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R</a:t>
            </a:r>
            <a:r>
              <a:rPr sz="4000" spc="-30">
                <a:latin typeface="Calibri"/>
                <a:cs typeface="Calibri"/>
              </a:rPr>
              <a:t> </a:t>
            </a:r>
            <a:r>
              <a:rPr sz="4000" spc="-10">
                <a:latin typeface="Calibri"/>
                <a:cs typeface="Calibri"/>
              </a:rPr>
              <a:t>Square: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63741" y="7056501"/>
            <a:ext cx="4807585" cy="4133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649095" algn="l"/>
              </a:tabLst>
            </a:pPr>
            <a:r>
              <a:rPr sz="2550">
                <a:latin typeface="Arial"/>
                <a:cs typeface="Arial"/>
              </a:rPr>
              <a:t>R</a:t>
            </a:r>
            <a:r>
              <a:rPr sz="2550" spc="-25">
                <a:latin typeface="Arial"/>
                <a:cs typeface="Arial"/>
              </a:rPr>
              <a:t> </a:t>
            </a:r>
            <a:r>
              <a:rPr sz="2550" spc="-10">
                <a:latin typeface="Arial"/>
                <a:cs typeface="Arial"/>
              </a:rPr>
              <a:t>Square:</a:t>
            </a:r>
            <a:r>
              <a:rPr sz="2550">
                <a:latin typeface="Arial"/>
                <a:cs typeface="Arial"/>
              </a:rPr>
              <a:t>	</a:t>
            </a:r>
            <a:r>
              <a:rPr sz="2550" spc="-10">
                <a:latin typeface="Arial"/>
                <a:cs typeface="Arial"/>
              </a:rPr>
              <a:t>0.7937315622379879</a:t>
            </a:r>
            <a:endParaRPr sz="2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8110" y="1619757"/>
            <a:ext cx="722884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f.</a:t>
            </a:r>
            <a:r>
              <a:rPr spc="-60"/>
              <a:t> </a:t>
            </a:r>
            <a:r>
              <a:t>So</a:t>
            </a:r>
            <a:r>
              <a:rPr spc="-50"/>
              <a:t> </a:t>
            </a:r>
            <a:r>
              <a:t>sánh</a:t>
            </a:r>
            <a:r>
              <a:rPr spc="-45"/>
              <a:t> </a:t>
            </a:r>
            <a:r>
              <a:t>hai</a:t>
            </a:r>
            <a:r>
              <a:rPr spc="-50"/>
              <a:t> </a:t>
            </a:r>
            <a:r>
              <a:t>mô</a:t>
            </a:r>
            <a:r>
              <a:rPr spc="-55"/>
              <a:t> </a:t>
            </a:r>
            <a:r>
              <a:rPr spc="-10"/>
              <a:t>hình: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74</a:t>
            </a:fld>
            <a:endParaRPr spc="-25"/>
          </a:p>
        </p:txBody>
      </p:sp>
      <p:sp>
        <p:nvSpPr>
          <p:cNvPr id="3" name="object 3"/>
          <p:cNvSpPr txBox="1"/>
          <p:nvPr/>
        </p:nvSpPr>
        <p:spPr>
          <a:xfrm>
            <a:off x="1388110" y="2882900"/>
            <a:ext cx="15673705" cy="5186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64005" indent="-57150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1564005" algn="l"/>
              </a:tabLst>
            </a:pPr>
            <a:r>
              <a:rPr sz="4000" b="1">
                <a:latin typeface="Calibri"/>
                <a:cs typeface="Calibri"/>
              </a:rPr>
              <a:t>MSE</a:t>
            </a:r>
            <a:r>
              <a:rPr sz="4000" b="1" spc="-4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là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giá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trị</a:t>
            </a:r>
            <a:r>
              <a:rPr sz="4000" spc="-4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trung</a:t>
            </a:r>
            <a:r>
              <a:rPr sz="4000" spc="-4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bình</a:t>
            </a:r>
            <a:r>
              <a:rPr sz="4000" spc="-4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của</a:t>
            </a:r>
            <a:r>
              <a:rPr sz="4000" spc="-5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chênh</a:t>
            </a:r>
            <a:r>
              <a:rPr sz="4000" spc="-5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lệch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bình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phương</a:t>
            </a:r>
            <a:r>
              <a:rPr sz="4000" spc="-3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giữa</a:t>
            </a:r>
            <a:r>
              <a:rPr sz="4000" spc="-35">
                <a:latin typeface="Calibri"/>
                <a:cs typeface="Calibri"/>
              </a:rPr>
              <a:t> </a:t>
            </a:r>
            <a:r>
              <a:rPr sz="4000" spc="-20">
                <a:latin typeface="Calibri"/>
                <a:cs typeface="Calibri"/>
              </a:rPr>
              <a:t>tham</a:t>
            </a:r>
            <a:endParaRPr sz="4000">
              <a:latin typeface="Calibri"/>
              <a:cs typeface="Calibri"/>
            </a:endParaRPr>
          </a:p>
          <a:p>
            <a:pPr marL="1564005">
              <a:lnSpc>
                <a:spcPct val="100000"/>
              </a:lnSpc>
            </a:pPr>
            <a:r>
              <a:rPr sz="4000">
                <a:latin typeface="Calibri"/>
                <a:cs typeface="Calibri"/>
              </a:rPr>
              <a:t>số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dự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đoán</a:t>
            </a:r>
            <a:r>
              <a:rPr sz="4000" spc="-4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và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tham</a:t>
            </a:r>
            <a:r>
              <a:rPr sz="4000" spc="-6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số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quan</a:t>
            </a:r>
            <a:r>
              <a:rPr sz="4000" spc="-4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sát</a:t>
            </a:r>
            <a:r>
              <a:rPr sz="4000" spc="-6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được.</a:t>
            </a:r>
            <a:r>
              <a:rPr sz="4000" spc="-6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Còn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 b="1">
                <a:latin typeface="Calibri"/>
                <a:cs typeface="Calibri"/>
              </a:rPr>
              <a:t>RMSE</a:t>
            </a:r>
            <a:r>
              <a:rPr sz="4000" b="1" spc="-4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được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 spc="-20">
                <a:latin typeface="Calibri"/>
                <a:cs typeface="Calibri"/>
              </a:rPr>
              <a:t>tính</a:t>
            </a:r>
            <a:endParaRPr sz="4000">
              <a:latin typeface="Calibri"/>
              <a:cs typeface="Calibri"/>
            </a:endParaRPr>
          </a:p>
          <a:p>
            <a:pPr marL="1564005">
              <a:lnSpc>
                <a:spcPct val="100000"/>
              </a:lnSpc>
            </a:pPr>
            <a:r>
              <a:rPr sz="4000">
                <a:latin typeface="Calibri"/>
                <a:cs typeface="Calibri"/>
              </a:rPr>
              <a:t>bằng</a:t>
            </a:r>
            <a:r>
              <a:rPr sz="4000" spc="-2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căn</a:t>
            </a:r>
            <a:r>
              <a:rPr sz="4000" spc="-2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bậc</a:t>
            </a:r>
            <a:r>
              <a:rPr sz="4000" spc="-2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hai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của</a:t>
            </a:r>
            <a:r>
              <a:rPr sz="4000" spc="-30">
                <a:latin typeface="Calibri"/>
                <a:cs typeface="Calibri"/>
              </a:rPr>
              <a:t> </a:t>
            </a:r>
            <a:r>
              <a:rPr sz="4000" b="1" spc="-20">
                <a:latin typeface="Calibri"/>
                <a:cs typeface="Calibri"/>
              </a:rPr>
              <a:t>MSE</a:t>
            </a:r>
            <a:r>
              <a:rPr sz="4000" spc="-20">
                <a:latin typeface="Calibri"/>
                <a:cs typeface="Calibri"/>
              </a:rPr>
              <a:t>.</a:t>
            </a:r>
            <a:endParaRPr sz="4000">
              <a:latin typeface="Calibri"/>
              <a:cs typeface="Calibri"/>
            </a:endParaRPr>
          </a:p>
          <a:p>
            <a:pPr marL="1564005" marR="1042669" indent="-571500">
              <a:lnSpc>
                <a:spcPct val="100000"/>
              </a:lnSpc>
              <a:buFont typeface="Wingdings"/>
              <a:buChar char=""/>
              <a:tabLst>
                <a:tab pos="1564005" algn="l"/>
              </a:tabLst>
            </a:pPr>
            <a:r>
              <a:rPr sz="4000">
                <a:latin typeface="Calibri"/>
                <a:cs typeface="Calibri"/>
              </a:rPr>
              <a:t>Một</a:t>
            </a:r>
            <a:r>
              <a:rPr sz="4000" spc="-5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giá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trị</a:t>
            </a:r>
            <a:r>
              <a:rPr sz="4000" spc="-65">
                <a:latin typeface="Calibri"/>
                <a:cs typeface="Calibri"/>
              </a:rPr>
              <a:t> </a:t>
            </a:r>
            <a:r>
              <a:rPr sz="4000" b="1">
                <a:latin typeface="Calibri"/>
                <a:cs typeface="Calibri"/>
              </a:rPr>
              <a:t>MSE</a:t>
            </a:r>
            <a:r>
              <a:rPr sz="4000" b="1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(hoặc</a:t>
            </a:r>
            <a:r>
              <a:rPr sz="4000" spc="-70">
                <a:latin typeface="Calibri"/>
                <a:cs typeface="Calibri"/>
              </a:rPr>
              <a:t> </a:t>
            </a:r>
            <a:r>
              <a:rPr sz="4000" b="1">
                <a:latin typeface="Calibri"/>
                <a:cs typeface="Calibri"/>
              </a:rPr>
              <a:t>RMSE</a:t>
            </a:r>
            <a:r>
              <a:rPr sz="4000">
                <a:latin typeface="Calibri"/>
                <a:cs typeface="Calibri"/>
              </a:rPr>
              <a:t>)</a:t>
            </a:r>
            <a:r>
              <a:rPr sz="4000" spc="-3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càng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bé</a:t>
            </a:r>
            <a:r>
              <a:rPr sz="4000" spc="-7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thì</a:t>
            </a:r>
            <a:r>
              <a:rPr sz="4000" spc="-6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có</a:t>
            </a:r>
            <a:r>
              <a:rPr sz="4000" spc="-6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nghĩa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là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những</a:t>
            </a:r>
            <a:r>
              <a:rPr sz="4000" spc="-60">
                <a:latin typeface="Calibri"/>
                <a:cs typeface="Calibri"/>
              </a:rPr>
              <a:t> </a:t>
            </a:r>
            <a:r>
              <a:rPr sz="4000" spc="-25">
                <a:latin typeface="Calibri"/>
                <a:cs typeface="Calibri"/>
              </a:rPr>
              <a:t>giá </a:t>
            </a:r>
            <a:r>
              <a:rPr sz="4000">
                <a:latin typeface="Calibri"/>
                <a:cs typeface="Calibri"/>
              </a:rPr>
              <a:t>trị</a:t>
            </a:r>
            <a:r>
              <a:rPr sz="4000" spc="-6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ước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lượng</a:t>
            </a:r>
            <a:r>
              <a:rPr sz="4000" spc="-5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sẽ</a:t>
            </a:r>
            <a:r>
              <a:rPr sz="4000" spc="-6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càng</a:t>
            </a:r>
            <a:r>
              <a:rPr sz="4000" spc="-4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sát</a:t>
            </a:r>
            <a:r>
              <a:rPr sz="4000" spc="-6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với</a:t>
            </a:r>
            <a:r>
              <a:rPr sz="4000" spc="-5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giá</a:t>
            </a:r>
            <a:r>
              <a:rPr sz="4000" spc="-6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trị</a:t>
            </a:r>
            <a:r>
              <a:rPr sz="4000" spc="-6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thực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và</a:t>
            </a:r>
            <a:r>
              <a:rPr sz="4000" spc="-5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do</a:t>
            </a:r>
            <a:r>
              <a:rPr sz="4000" spc="-4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đó: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Một</a:t>
            </a:r>
            <a:r>
              <a:rPr sz="4000" spc="-4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mô</a:t>
            </a:r>
            <a:r>
              <a:rPr sz="4000" spc="-35">
                <a:latin typeface="Calibri"/>
                <a:cs typeface="Calibri"/>
              </a:rPr>
              <a:t> </a:t>
            </a:r>
            <a:r>
              <a:rPr sz="4000" spc="-20">
                <a:latin typeface="Calibri"/>
                <a:cs typeface="Calibri"/>
              </a:rPr>
              <a:t>hình </a:t>
            </a:r>
            <a:r>
              <a:rPr sz="4000">
                <a:latin typeface="Calibri"/>
                <a:cs typeface="Calibri"/>
              </a:rPr>
              <a:t>có</a:t>
            </a:r>
            <a:r>
              <a:rPr sz="4000" spc="-50">
                <a:latin typeface="Calibri"/>
                <a:cs typeface="Calibri"/>
              </a:rPr>
              <a:t> </a:t>
            </a:r>
            <a:r>
              <a:rPr sz="4000" b="1">
                <a:latin typeface="Calibri"/>
                <a:cs typeface="Calibri"/>
              </a:rPr>
              <a:t>MSE</a:t>
            </a:r>
            <a:r>
              <a:rPr sz="4000" b="1" spc="-5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(</a:t>
            </a:r>
            <a:r>
              <a:rPr sz="4000" b="1">
                <a:latin typeface="Calibri"/>
                <a:cs typeface="Calibri"/>
              </a:rPr>
              <a:t>RMSE</a:t>
            </a:r>
            <a:r>
              <a:rPr sz="4000">
                <a:latin typeface="Calibri"/>
                <a:cs typeface="Calibri"/>
              </a:rPr>
              <a:t>)</a:t>
            </a:r>
            <a:r>
              <a:rPr sz="4000" spc="-3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bé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hơn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sẽ</a:t>
            </a:r>
            <a:r>
              <a:rPr sz="4000" spc="-6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là</a:t>
            </a:r>
            <a:r>
              <a:rPr sz="4000" spc="-4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một</a:t>
            </a:r>
            <a:r>
              <a:rPr sz="4000" spc="-4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mô</a:t>
            </a:r>
            <a:r>
              <a:rPr sz="4000" spc="-3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hình</a:t>
            </a:r>
            <a:r>
              <a:rPr sz="4000" spc="-5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tốt</a:t>
            </a:r>
            <a:r>
              <a:rPr sz="4000" spc="-60">
                <a:latin typeface="Calibri"/>
                <a:cs typeface="Calibri"/>
              </a:rPr>
              <a:t> </a:t>
            </a:r>
            <a:r>
              <a:rPr sz="4000" spc="-10">
                <a:latin typeface="Calibri"/>
                <a:cs typeface="Calibri"/>
              </a:rPr>
              <a:t>hơn.:</a:t>
            </a:r>
            <a:endParaRPr sz="4000">
              <a:latin typeface="Calibri"/>
              <a:cs typeface="Calibri"/>
            </a:endParaRPr>
          </a:p>
          <a:p>
            <a:pPr marL="12700" marR="5080">
              <a:lnSpc>
                <a:spcPts val="4770"/>
              </a:lnSpc>
              <a:spcBef>
                <a:spcPts val="2395"/>
              </a:spcBef>
            </a:pPr>
            <a:r>
              <a:rPr sz="4000">
                <a:latin typeface="Wingdings"/>
                <a:cs typeface="Wingdings"/>
              </a:rPr>
              <a:t></a:t>
            </a:r>
            <a:r>
              <a:rPr sz="4000">
                <a:latin typeface="Calibri"/>
                <a:cs typeface="Calibri"/>
              </a:rPr>
              <a:t>Vì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 b="1">
                <a:latin typeface="Calibri"/>
                <a:cs typeface="Calibri"/>
              </a:rPr>
              <a:t>MSE</a:t>
            </a:r>
            <a:r>
              <a:rPr sz="4000">
                <a:latin typeface="Calibri"/>
                <a:cs typeface="Calibri"/>
              </a:rPr>
              <a:t>("Mô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hình</a:t>
            </a:r>
            <a:r>
              <a:rPr sz="4000" spc="-5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hồi</a:t>
            </a:r>
            <a:r>
              <a:rPr sz="4000" spc="-6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quy</a:t>
            </a:r>
            <a:r>
              <a:rPr sz="4000" spc="-4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đa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thức")</a:t>
            </a:r>
            <a:r>
              <a:rPr sz="4000" spc="-7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&lt;</a:t>
            </a:r>
            <a:r>
              <a:rPr sz="4000" spc="-60">
                <a:latin typeface="Calibri"/>
                <a:cs typeface="Calibri"/>
              </a:rPr>
              <a:t> </a:t>
            </a:r>
            <a:r>
              <a:rPr sz="4000" b="1">
                <a:latin typeface="Calibri"/>
                <a:cs typeface="Calibri"/>
              </a:rPr>
              <a:t>MSE</a:t>
            </a:r>
            <a:r>
              <a:rPr sz="4000" b="1" spc="-4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("Mô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hình</a:t>
            </a:r>
            <a:r>
              <a:rPr sz="4000" spc="-5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hồi</a:t>
            </a:r>
            <a:r>
              <a:rPr sz="4000" spc="-5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quy</a:t>
            </a:r>
            <a:r>
              <a:rPr sz="4000" spc="-4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tuyến</a:t>
            </a:r>
            <a:r>
              <a:rPr sz="4000" spc="-70">
                <a:latin typeface="Calibri"/>
                <a:cs typeface="Calibri"/>
              </a:rPr>
              <a:t> </a:t>
            </a:r>
            <a:r>
              <a:rPr sz="4000" spc="-10">
                <a:latin typeface="Calibri"/>
                <a:cs typeface="Calibri"/>
              </a:rPr>
              <a:t>tính") </a:t>
            </a:r>
            <a:r>
              <a:rPr sz="4000">
                <a:latin typeface="Calibri"/>
                <a:cs typeface="Calibri"/>
              </a:rPr>
              <a:t>nên</a:t>
            </a:r>
            <a:r>
              <a:rPr sz="4000" spc="-7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"Mô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hình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hồi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quy</a:t>
            </a:r>
            <a:r>
              <a:rPr sz="4000" spc="-5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đa</a:t>
            </a:r>
            <a:r>
              <a:rPr sz="4000" spc="-6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thức"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tốt</a:t>
            </a:r>
            <a:r>
              <a:rPr sz="4000" spc="-6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hơn</a:t>
            </a:r>
            <a:r>
              <a:rPr sz="4000" spc="-6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"Mô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hình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hồi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quy</a:t>
            </a:r>
            <a:r>
              <a:rPr sz="4000" spc="-5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tuyến</a:t>
            </a:r>
            <a:r>
              <a:rPr sz="4000" spc="-60">
                <a:latin typeface="Calibri"/>
                <a:cs typeface="Calibri"/>
              </a:rPr>
              <a:t> </a:t>
            </a:r>
            <a:r>
              <a:rPr sz="4000" spc="-10">
                <a:latin typeface="Calibri"/>
                <a:cs typeface="Calibri"/>
              </a:rPr>
              <a:t>tính"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2888" y="949579"/>
            <a:ext cx="722884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f.</a:t>
            </a:r>
            <a:r>
              <a:rPr spc="-60"/>
              <a:t> </a:t>
            </a:r>
            <a:r>
              <a:t>So</a:t>
            </a:r>
            <a:r>
              <a:rPr spc="-40"/>
              <a:t> </a:t>
            </a:r>
            <a:r>
              <a:t>sánh</a:t>
            </a:r>
            <a:r>
              <a:rPr spc="-50"/>
              <a:t> </a:t>
            </a:r>
            <a:r>
              <a:t>hai</a:t>
            </a:r>
            <a:r>
              <a:rPr spc="-50"/>
              <a:t> </a:t>
            </a:r>
            <a:r>
              <a:t>mô</a:t>
            </a:r>
            <a:r>
              <a:rPr spc="-60"/>
              <a:t> </a:t>
            </a:r>
            <a:r>
              <a:rPr spc="-10"/>
              <a:t>hình: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75</a:t>
            </a:fld>
            <a:endParaRPr spc="-25"/>
          </a:p>
        </p:txBody>
      </p:sp>
      <p:sp>
        <p:nvSpPr>
          <p:cNvPr id="3" name="object 3"/>
          <p:cNvSpPr txBox="1"/>
          <p:nvPr/>
        </p:nvSpPr>
        <p:spPr>
          <a:xfrm>
            <a:off x="2368042" y="2882900"/>
            <a:ext cx="13747115" cy="3683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4200" marR="5080" indent="-57150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584200" algn="l"/>
              </a:tabLst>
            </a:pPr>
            <a:r>
              <a:rPr sz="4000" b="1">
                <a:latin typeface="Calibri"/>
                <a:cs typeface="Calibri"/>
              </a:rPr>
              <a:t>MSE</a:t>
            </a:r>
            <a:r>
              <a:rPr sz="4000" b="1" spc="-4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là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giá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trị</a:t>
            </a:r>
            <a:r>
              <a:rPr sz="4000" spc="-4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trung</a:t>
            </a:r>
            <a:r>
              <a:rPr sz="4000" spc="-4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bình</a:t>
            </a:r>
            <a:r>
              <a:rPr sz="4000" spc="-4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của</a:t>
            </a:r>
            <a:r>
              <a:rPr sz="4000" spc="-5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chênh</a:t>
            </a:r>
            <a:r>
              <a:rPr sz="4000" spc="-5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lệch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bình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phương</a:t>
            </a:r>
            <a:r>
              <a:rPr sz="4000" spc="-3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giữa</a:t>
            </a:r>
            <a:r>
              <a:rPr sz="4000" spc="-35">
                <a:latin typeface="Calibri"/>
                <a:cs typeface="Calibri"/>
              </a:rPr>
              <a:t> </a:t>
            </a:r>
            <a:r>
              <a:rPr sz="4000" spc="-20">
                <a:latin typeface="Calibri"/>
                <a:cs typeface="Calibri"/>
              </a:rPr>
              <a:t>tham </a:t>
            </a:r>
            <a:r>
              <a:rPr sz="4000">
                <a:latin typeface="Calibri"/>
                <a:cs typeface="Calibri"/>
              </a:rPr>
              <a:t>số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dự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đoán</a:t>
            </a:r>
            <a:r>
              <a:rPr sz="4000" spc="-4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và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tham</a:t>
            </a:r>
            <a:r>
              <a:rPr sz="4000" spc="-6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số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quan</a:t>
            </a:r>
            <a:r>
              <a:rPr sz="4000" spc="-4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sát</a:t>
            </a:r>
            <a:r>
              <a:rPr sz="4000" spc="-6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được.</a:t>
            </a:r>
            <a:r>
              <a:rPr sz="4000" spc="-6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Còn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 b="1">
                <a:latin typeface="Calibri"/>
                <a:cs typeface="Calibri"/>
              </a:rPr>
              <a:t>RMSE</a:t>
            </a:r>
            <a:r>
              <a:rPr sz="4000" b="1" spc="-4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được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 spc="-20">
                <a:latin typeface="Calibri"/>
                <a:cs typeface="Calibri"/>
              </a:rPr>
              <a:t>tính</a:t>
            </a:r>
            <a:endParaRPr sz="4000">
              <a:latin typeface="Calibri"/>
              <a:cs typeface="Calibri"/>
            </a:endParaRPr>
          </a:p>
          <a:p>
            <a:pPr marL="584200">
              <a:lnSpc>
                <a:spcPct val="100000"/>
              </a:lnSpc>
            </a:pPr>
            <a:r>
              <a:rPr sz="4000">
                <a:latin typeface="Calibri"/>
                <a:cs typeface="Calibri"/>
              </a:rPr>
              <a:t>bằng</a:t>
            </a:r>
            <a:r>
              <a:rPr sz="4000" spc="-2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căn</a:t>
            </a:r>
            <a:r>
              <a:rPr sz="4000" spc="-2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bậc</a:t>
            </a:r>
            <a:r>
              <a:rPr sz="4000" spc="-2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hai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của</a:t>
            </a:r>
            <a:r>
              <a:rPr sz="4000" spc="-30">
                <a:latin typeface="Calibri"/>
                <a:cs typeface="Calibri"/>
              </a:rPr>
              <a:t> </a:t>
            </a:r>
            <a:r>
              <a:rPr sz="4000" b="1" spc="-20">
                <a:latin typeface="Calibri"/>
                <a:cs typeface="Calibri"/>
              </a:rPr>
              <a:t>MSE</a:t>
            </a:r>
            <a:r>
              <a:rPr sz="4000" spc="-20">
                <a:latin typeface="Calibri"/>
                <a:cs typeface="Calibri"/>
              </a:rPr>
              <a:t>.</a:t>
            </a:r>
            <a:endParaRPr sz="4000">
              <a:latin typeface="Calibri"/>
              <a:cs typeface="Calibri"/>
            </a:endParaRPr>
          </a:p>
          <a:p>
            <a:pPr marL="584200" marR="95885" indent="-571500">
              <a:lnSpc>
                <a:spcPct val="100000"/>
              </a:lnSpc>
              <a:buFont typeface="Wingdings"/>
              <a:buChar char=""/>
              <a:tabLst>
                <a:tab pos="584200" algn="l"/>
              </a:tabLst>
            </a:pPr>
            <a:r>
              <a:rPr sz="4000">
                <a:latin typeface="Calibri"/>
                <a:cs typeface="Calibri"/>
              </a:rPr>
              <a:t>Một</a:t>
            </a:r>
            <a:r>
              <a:rPr sz="4000" spc="-5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giá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trị</a:t>
            </a:r>
            <a:r>
              <a:rPr sz="4000" spc="-65">
                <a:latin typeface="Calibri"/>
                <a:cs typeface="Calibri"/>
              </a:rPr>
              <a:t> </a:t>
            </a:r>
            <a:r>
              <a:rPr sz="4000" b="1">
                <a:latin typeface="Calibri"/>
                <a:cs typeface="Calibri"/>
              </a:rPr>
              <a:t>MSE</a:t>
            </a:r>
            <a:r>
              <a:rPr sz="4000" b="1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(hoặc</a:t>
            </a:r>
            <a:r>
              <a:rPr sz="4000" spc="-70">
                <a:latin typeface="Calibri"/>
                <a:cs typeface="Calibri"/>
              </a:rPr>
              <a:t> </a:t>
            </a:r>
            <a:r>
              <a:rPr sz="4000" b="1">
                <a:latin typeface="Calibri"/>
                <a:cs typeface="Calibri"/>
              </a:rPr>
              <a:t>RMSE</a:t>
            </a:r>
            <a:r>
              <a:rPr sz="4000">
                <a:latin typeface="Calibri"/>
                <a:cs typeface="Calibri"/>
              </a:rPr>
              <a:t>)</a:t>
            </a:r>
            <a:r>
              <a:rPr sz="4000" spc="-3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càng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bé</a:t>
            </a:r>
            <a:r>
              <a:rPr sz="4000" spc="-7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thì</a:t>
            </a:r>
            <a:r>
              <a:rPr sz="4000" spc="-6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có</a:t>
            </a:r>
            <a:r>
              <a:rPr sz="4000" spc="-6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nghĩa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là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những</a:t>
            </a:r>
            <a:r>
              <a:rPr sz="4000" spc="-60">
                <a:latin typeface="Calibri"/>
                <a:cs typeface="Calibri"/>
              </a:rPr>
              <a:t> </a:t>
            </a:r>
            <a:r>
              <a:rPr sz="4000" spc="-25">
                <a:latin typeface="Calibri"/>
                <a:cs typeface="Calibri"/>
              </a:rPr>
              <a:t>giá </a:t>
            </a:r>
            <a:r>
              <a:rPr sz="4000">
                <a:latin typeface="Calibri"/>
                <a:cs typeface="Calibri"/>
              </a:rPr>
              <a:t>trị</a:t>
            </a:r>
            <a:r>
              <a:rPr sz="4000" spc="-6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ước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lượng</a:t>
            </a:r>
            <a:r>
              <a:rPr sz="4000" spc="-5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sẽ</a:t>
            </a:r>
            <a:r>
              <a:rPr sz="4000" spc="-6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càng</a:t>
            </a:r>
            <a:r>
              <a:rPr sz="4000" spc="-4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sát</a:t>
            </a:r>
            <a:r>
              <a:rPr sz="4000" spc="-6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với</a:t>
            </a:r>
            <a:r>
              <a:rPr sz="4000" spc="-5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giá</a:t>
            </a:r>
            <a:r>
              <a:rPr sz="4000" spc="-6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trị</a:t>
            </a:r>
            <a:r>
              <a:rPr sz="4000" spc="-6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thực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và</a:t>
            </a:r>
            <a:r>
              <a:rPr sz="4000" spc="-5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do</a:t>
            </a:r>
            <a:r>
              <a:rPr sz="4000" spc="-4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đó: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Một</a:t>
            </a:r>
            <a:r>
              <a:rPr sz="4000" spc="-4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mô</a:t>
            </a:r>
            <a:r>
              <a:rPr sz="4000" spc="-35">
                <a:latin typeface="Calibri"/>
                <a:cs typeface="Calibri"/>
              </a:rPr>
              <a:t> </a:t>
            </a:r>
            <a:r>
              <a:rPr sz="4000" spc="-20">
                <a:latin typeface="Calibri"/>
                <a:cs typeface="Calibri"/>
              </a:rPr>
              <a:t>hình </a:t>
            </a:r>
            <a:r>
              <a:rPr sz="4000">
                <a:latin typeface="Calibri"/>
                <a:cs typeface="Calibri"/>
              </a:rPr>
              <a:t>có</a:t>
            </a:r>
            <a:r>
              <a:rPr sz="4000" spc="-50">
                <a:latin typeface="Calibri"/>
                <a:cs typeface="Calibri"/>
              </a:rPr>
              <a:t> </a:t>
            </a:r>
            <a:r>
              <a:rPr sz="4000" b="1">
                <a:latin typeface="Calibri"/>
                <a:cs typeface="Calibri"/>
              </a:rPr>
              <a:t>MSE</a:t>
            </a:r>
            <a:r>
              <a:rPr sz="4000" b="1" spc="-5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(</a:t>
            </a:r>
            <a:r>
              <a:rPr sz="4000" b="1">
                <a:latin typeface="Calibri"/>
                <a:cs typeface="Calibri"/>
              </a:rPr>
              <a:t>RMSE</a:t>
            </a:r>
            <a:r>
              <a:rPr sz="4000">
                <a:latin typeface="Calibri"/>
                <a:cs typeface="Calibri"/>
              </a:rPr>
              <a:t>)</a:t>
            </a:r>
            <a:r>
              <a:rPr sz="4000" spc="-3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bé</a:t>
            </a:r>
            <a:r>
              <a:rPr sz="4000" spc="-5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hơn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sẽ</a:t>
            </a:r>
            <a:r>
              <a:rPr sz="4000" spc="-6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là</a:t>
            </a:r>
            <a:r>
              <a:rPr sz="4000" spc="-4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một</a:t>
            </a:r>
            <a:r>
              <a:rPr sz="4000" spc="-4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mô</a:t>
            </a:r>
            <a:r>
              <a:rPr sz="4000" spc="-35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hình</a:t>
            </a:r>
            <a:r>
              <a:rPr sz="4000" spc="-50">
                <a:latin typeface="Calibri"/>
                <a:cs typeface="Calibri"/>
              </a:rPr>
              <a:t> </a:t>
            </a:r>
            <a:r>
              <a:rPr sz="4000">
                <a:latin typeface="Calibri"/>
                <a:cs typeface="Calibri"/>
              </a:rPr>
              <a:t>tốt</a:t>
            </a:r>
            <a:r>
              <a:rPr sz="4000" spc="-60">
                <a:latin typeface="Calibri"/>
                <a:cs typeface="Calibri"/>
              </a:rPr>
              <a:t> </a:t>
            </a:r>
            <a:r>
              <a:rPr sz="4000" spc="-10">
                <a:latin typeface="Calibri"/>
                <a:cs typeface="Calibri"/>
              </a:rPr>
              <a:t>hơn.: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2888" y="949579"/>
            <a:ext cx="722884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f.</a:t>
            </a:r>
            <a:r>
              <a:rPr spc="-60"/>
              <a:t> </a:t>
            </a:r>
            <a:r>
              <a:t>So</a:t>
            </a:r>
            <a:r>
              <a:rPr spc="-40"/>
              <a:t> </a:t>
            </a:r>
            <a:r>
              <a:t>sánh</a:t>
            </a:r>
            <a:r>
              <a:rPr spc="-50"/>
              <a:t> </a:t>
            </a:r>
            <a:r>
              <a:t>hai</a:t>
            </a:r>
            <a:r>
              <a:rPr spc="-50"/>
              <a:t> </a:t>
            </a:r>
            <a:r>
              <a:t>mô</a:t>
            </a:r>
            <a:r>
              <a:rPr spc="-60"/>
              <a:t> </a:t>
            </a:r>
            <a:r>
              <a:rPr spc="-10"/>
              <a:t>hình: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2039" y="1908048"/>
            <a:ext cx="16123919" cy="810768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76</a:t>
            </a:fld>
            <a:endParaRPr spc="-25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51400" y="9461093"/>
            <a:ext cx="4368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5">
                <a:solidFill>
                  <a:srgbClr val="8E8D8D"/>
                </a:solidFill>
                <a:latin typeface="Calibri"/>
                <a:cs typeface="Calibri"/>
              </a:rPr>
              <a:t>77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62888" y="949579"/>
            <a:ext cx="722884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f.</a:t>
            </a:r>
            <a:r>
              <a:rPr spc="-60"/>
              <a:t> </a:t>
            </a:r>
            <a:r>
              <a:t>So</a:t>
            </a:r>
            <a:r>
              <a:rPr spc="-40"/>
              <a:t> </a:t>
            </a:r>
            <a:r>
              <a:t>sánh</a:t>
            </a:r>
            <a:r>
              <a:rPr spc="-50"/>
              <a:t> </a:t>
            </a:r>
            <a:r>
              <a:t>hai</a:t>
            </a:r>
            <a:r>
              <a:rPr spc="-50"/>
              <a:t> </a:t>
            </a:r>
            <a:r>
              <a:t>mô</a:t>
            </a:r>
            <a:r>
              <a:rPr spc="-60"/>
              <a:t> </a:t>
            </a:r>
            <a:r>
              <a:rPr spc="-10"/>
              <a:t>hình: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64864" y="2217420"/>
            <a:ext cx="10864596" cy="546201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62888" y="8094344"/>
            <a:ext cx="16422369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>
                <a:latin typeface="Calibri"/>
                <a:cs typeface="Calibri"/>
              </a:rPr>
              <a:t>Nếu</a:t>
            </a:r>
            <a:r>
              <a:rPr sz="3500" spc="-1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dựa</a:t>
            </a:r>
            <a:r>
              <a:rPr sz="3500" spc="-2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vào</a:t>
            </a:r>
            <a:r>
              <a:rPr sz="3500" spc="-1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giá</a:t>
            </a:r>
            <a:r>
              <a:rPr sz="3500" spc="-3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trị</a:t>
            </a:r>
            <a:r>
              <a:rPr sz="3500" spc="-10">
                <a:latin typeface="Calibri"/>
                <a:cs typeface="Calibri"/>
              </a:rPr>
              <a:t> </a:t>
            </a:r>
            <a:r>
              <a:rPr sz="3500" b="1">
                <a:latin typeface="Calibri"/>
                <a:cs typeface="Calibri"/>
              </a:rPr>
              <a:t>MSE</a:t>
            </a:r>
            <a:r>
              <a:rPr sz="3500" b="1" spc="-1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ta</a:t>
            </a:r>
            <a:r>
              <a:rPr sz="3500" spc="-20">
                <a:latin typeface="Calibri"/>
                <a:cs typeface="Calibri"/>
              </a:rPr>
              <a:t> </a:t>
            </a:r>
            <a:r>
              <a:rPr sz="3500" spc="-25">
                <a:latin typeface="Calibri"/>
                <a:cs typeface="Calibri"/>
              </a:rPr>
              <a:t>có:</a:t>
            </a:r>
            <a:endParaRPr sz="35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5"/>
              </a:spcBef>
            </a:pPr>
            <a:r>
              <a:rPr sz="3500" b="1">
                <a:latin typeface="Calibri"/>
                <a:cs typeface="Calibri"/>
              </a:rPr>
              <a:t>MSE</a:t>
            </a:r>
            <a:r>
              <a:rPr sz="3500">
                <a:latin typeface="Calibri"/>
                <a:cs typeface="Calibri"/>
              </a:rPr>
              <a:t>("Mô</a:t>
            </a:r>
            <a:r>
              <a:rPr sz="3500" spc="9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hình</a:t>
            </a:r>
            <a:r>
              <a:rPr sz="3500" spc="9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hồi</a:t>
            </a:r>
            <a:r>
              <a:rPr sz="3500" spc="9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quy</a:t>
            </a:r>
            <a:r>
              <a:rPr sz="3500" spc="9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đa</a:t>
            </a:r>
            <a:r>
              <a:rPr sz="3500" spc="10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thức")</a:t>
            </a:r>
            <a:r>
              <a:rPr sz="3500" spc="10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&lt;</a:t>
            </a:r>
            <a:r>
              <a:rPr sz="3500" spc="100">
                <a:latin typeface="Calibri"/>
                <a:cs typeface="Calibri"/>
              </a:rPr>
              <a:t> </a:t>
            </a:r>
            <a:r>
              <a:rPr sz="3500" b="1">
                <a:latin typeface="Calibri"/>
                <a:cs typeface="Calibri"/>
              </a:rPr>
              <a:t>MSE</a:t>
            </a:r>
            <a:r>
              <a:rPr sz="3500">
                <a:latin typeface="Calibri"/>
                <a:cs typeface="Calibri"/>
              </a:rPr>
              <a:t>("Mô</a:t>
            </a:r>
            <a:r>
              <a:rPr sz="3500" spc="12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hình</a:t>
            </a:r>
            <a:r>
              <a:rPr sz="3500" spc="9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hồi</a:t>
            </a:r>
            <a:r>
              <a:rPr sz="3500" spc="9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quy</a:t>
            </a:r>
            <a:r>
              <a:rPr sz="3500" spc="10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tuyến</a:t>
            </a:r>
            <a:r>
              <a:rPr sz="3500" spc="9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tính")</a:t>
            </a:r>
            <a:r>
              <a:rPr sz="3500" spc="11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nên</a:t>
            </a:r>
            <a:r>
              <a:rPr sz="3500" spc="9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"Mô</a:t>
            </a:r>
            <a:r>
              <a:rPr sz="3500" spc="114">
                <a:latin typeface="Calibri"/>
                <a:cs typeface="Calibri"/>
              </a:rPr>
              <a:t> </a:t>
            </a:r>
            <a:r>
              <a:rPr sz="3500" spc="-20">
                <a:latin typeface="Calibri"/>
                <a:cs typeface="Calibri"/>
              </a:rPr>
              <a:t>hình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62888" y="9161170"/>
            <a:ext cx="9862820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>
                <a:latin typeface="Calibri"/>
                <a:cs typeface="Calibri"/>
              </a:rPr>
              <a:t>hồi</a:t>
            </a:r>
            <a:r>
              <a:rPr sz="3500" spc="-2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quy</a:t>
            </a:r>
            <a:r>
              <a:rPr sz="3500" spc="-1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đa</a:t>
            </a:r>
            <a:r>
              <a:rPr sz="3500" spc="-4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thức"</a:t>
            </a:r>
            <a:r>
              <a:rPr sz="3500" spc="-1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tốt</a:t>
            </a:r>
            <a:r>
              <a:rPr sz="3500" spc="-2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hơn</a:t>
            </a:r>
            <a:r>
              <a:rPr sz="3500" spc="-2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"Mô</a:t>
            </a:r>
            <a:r>
              <a:rPr sz="3500" spc="-3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hình</a:t>
            </a:r>
            <a:r>
              <a:rPr sz="3500" spc="-3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hồi</a:t>
            </a:r>
            <a:r>
              <a:rPr sz="3500" spc="-2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quy</a:t>
            </a:r>
            <a:r>
              <a:rPr sz="3500" spc="-2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tuyến</a:t>
            </a:r>
            <a:r>
              <a:rPr sz="3500" spc="-20">
                <a:latin typeface="Calibri"/>
                <a:cs typeface="Calibri"/>
              </a:rPr>
              <a:t> </a:t>
            </a:r>
            <a:r>
              <a:rPr sz="3500" spc="-10">
                <a:latin typeface="Calibri"/>
                <a:cs typeface="Calibri"/>
              </a:rPr>
              <a:t>tính"</a:t>
            </a:r>
            <a:endParaRPr sz="3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51400" y="9461093"/>
            <a:ext cx="4368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5">
                <a:solidFill>
                  <a:srgbClr val="8E8D8D"/>
                </a:solidFill>
                <a:latin typeface="Calibri"/>
                <a:cs typeface="Calibri"/>
              </a:rPr>
              <a:t>78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62888" y="949579"/>
            <a:ext cx="722884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f.</a:t>
            </a:r>
            <a:r>
              <a:rPr spc="-60"/>
              <a:t> </a:t>
            </a:r>
            <a:r>
              <a:t>So</a:t>
            </a:r>
            <a:r>
              <a:rPr spc="-40"/>
              <a:t> </a:t>
            </a:r>
            <a:r>
              <a:t>sánh</a:t>
            </a:r>
            <a:r>
              <a:rPr spc="-50"/>
              <a:t> </a:t>
            </a:r>
            <a:r>
              <a:t>hai</a:t>
            </a:r>
            <a:r>
              <a:rPr spc="-50"/>
              <a:t> </a:t>
            </a:r>
            <a:r>
              <a:t>mô</a:t>
            </a:r>
            <a:r>
              <a:rPr spc="-60"/>
              <a:t> </a:t>
            </a:r>
            <a:r>
              <a:rPr spc="-10"/>
              <a:t>hình: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64864" y="2217420"/>
            <a:ext cx="10864596" cy="546201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62888" y="8094344"/>
            <a:ext cx="16423640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>
                <a:latin typeface="Calibri"/>
                <a:cs typeface="Calibri"/>
              </a:rPr>
              <a:t>Nếu</a:t>
            </a:r>
            <a:r>
              <a:rPr sz="3500" spc="-2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dựa</a:t>
            </a:r>
            <a:r>
              <a:rPr sz="3500" spc="-3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vào</a:t>
            </a:r>
            <a:r>
              <a:rPr sz="3500" spc="-2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giá</a:t>
            </a:r>
            <a:r>
              <a:rPr sz="3500" spc="-3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trị</a:t>
            </a:r>
            <a:r>
              <a:rPr sz="3500" spc="-10">
                <a:latin typeface="Calibri"/>
                <a:cs typeface="Calibri"/>
              </a:rPr>
              <a:t> </a:t>
            </a:r>
            <a:r>
              <a:rPr sz="3500" b="1">
                <a:latin typeface="Calibri"/>
                <a:cs typeface="Calibri"/>
              </a:rPr>
              <a:t>R</a:t>
            </a:r>
            <a:r>
              <a:rPr sz="3500" b="1" spc="-20">
                <a:latin typeface="Calibri"/>
                <a:cs typeface="Calibri"/>
              </a:rPr>
              <a:t> </a:t>
            </a:r>
            <a:r>
              <a:rPr sz="3500" b="1">
                <a:latin typeface="Calibri"/>
                <a:cs typeface="Calibri"/>
              </a:rPr>
              <a:t>Square</a:t>
            </a:r>
            <a:r>
              <a:rPr sz="3500" b="1" spc="-3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ta</a:t>
            </a:r>
            <a:r>
              <a:rPr sz="3500" spc="-15">
                <a:latin typeface="Calibri"/>
                <a:cs typeface="Calibri"/>
              </a:rPr>
              <a:t> </a:t>
            </a:r>
            <a:r>
              <a:rPr sz="3500" spc="-25">
                <a:latin typeface="Calibri"/>
                <a:cs typeface="Calibri"/>
              </a:rPr>
              <a:t>có:</a:t>
            </a:r>
            <a:endParaRPr sz="35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5"/>
              </a:spcBef>
            </a:pPr>
            <a:r>
              <a:rPr sz="3500" b="1">
                <a:latin typeface="Calibri"/>
                <a:cs typeface="Calibri"/>
              </a:rPr>
              <a:t>R</a:t>
            </a:r>
            <a:r>
              <a:rPr sz="3500" b="1" spc="175">
                <a:latin typeface="Calibri"/>
                <a:cs typeface="Calibri"/>
              </a:rPr>
              <a:t> </a:t>
            </a:r>
            <a:r>
              <a:rPr sz="3500" b="1">
                <a:latin typeface="Calibri"/>
                <a:cs typeface="Calibri"/>
              </a:rPr>
              <a:t>Square</a:t>
            </a:r>
            <a:r>
              <a:rPr sz="3500">
                <a:latin typeface="Calibri"/>
                <a:cs typeface="Calibri"/>
              </a:rPr>
              <a:t>("Mô</a:t>
            </a:r>
            <a:r>
              <a:rPr sz="3500" spc="18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hình</a:t>
            </a:r>
            <a:r>
              <a:rPr sz="3500" spc="17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hồi</a:t>
            </a:r>
            <a:r>
              <a:rPr sz="3500" spc="16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quy</a:t>
            </a:r>
            <a:r>
              <a:rPr sz="3500" spc="17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đa</a:t>
            </a:r>
            <a:r>
              <a:rPr sz="3500" spc="17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thức")</a:t>
            </a:r>
            <a:r>
              <a:rPr sz="3500" spc="17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&gt;</a:t>
            </a:r>
            <a:r>
              <a:rPr sz="3500" spc="165">
                <a:latin typeface="Calibri"/>
                <a:cs typeface="Calibri"/>
              </a:rPr>
              <a:t> </a:t>
            </a:r>
            <a:r>
              <a:rPr sz="3500" b="1">
                <a:latin typeface="Calibri"/>
                <a:cs typeface="Calibri"/>
              </a:rPr>
              <a:t>R</a:t>
            </a:r>
            <a:r>
              <a:rPr sz="3500" b="1" spc="180">
                <a:latin typeface="Calibri"/>
                <a:cs typeface="Calibri"/>
              </a:rPr>
              <a:t> </a:t>
            </a:r>
            <a:r>
              <a:rPr sz="3500" b="1">
                <a:latin typeface="Calibri"/>
                <a:cs typeface="Calibri"/>
              </a:rPr>
              <a:t>Square</a:t>
            </a:r>
            <a:r>
              <a:rPr sz="3500">
                <a:latin typeface="Calibri"/>
                <a:cs typeface="Calibri"/>
              </a:rPr>
              <a:t>("Mô</a:t>
            </a:r>
            <a:r>
              <a:rPr sz="3500" spc="18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hình</a:t>
            </a:r>
            <a:r>
              <a:rPr sz="3500" spc="17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hồi</a:t>
            </a:r>
            <a:r>
              <a:rPr sz="3500" spc="16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quy</a:t>
            </a:r>
            <a:r>
              <a:rPr sz="3500" spc="17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tuyến</a:t>
            </a:r>
            <a:r>
              <a:rPr sz="3500" spc="17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tính")</a:t>
            </a:r>
            <a:r>
              <a:rPr sz="3500" spc="190">
                <a:latin typeface="Calibri"/>
                <a:cs typeface="Calibri"/>
              </a:rPr>
              <a:t> </a:t>
            </a:r>
            <a:r>
              <a:rPr sz="3500" spc="-25">
                <a:latin typeface="Calibri"/>
                <a:cs typeface="Calibri"/>
              </a:rPr>
              <a:t>nên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62888" y="9161170"/>
            <a:ext cx="1166431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>
                <a:latin typeface="Calibri"/>
                <a:cs typeface="Calibri"/>
              </a:rPr>
              <a:t>"Mô</a:t>
            </a:r>
            <a:r>
              <a:rPr sz="3500" spc="-3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hình</a:t>
            </a:r>
            <a:r>
              <a:rPr sz="3500" spc="-2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hồi</a:t>
            </a:r>
            <a:r>
              <a:rPr sz="3500" spc="-2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quy</a:t>
            </a:r>
            <a:r>
              <a:rPr sz="3500" spc="-2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đa</a:t>
            </a:r>
            <a:r>
              <a:rPr sz="3500" spc="-4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thức"</a:t>
            </a:r>
            <a:r>
              <a:rPr sz="3500" spc="-1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tốt</a:t>
            </a:r>
            <a:r>
              <a:rPr sz="3500" spc="-2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hơn</a:t>
            </a:r>
            <a:r>
              <a:rPr sz="3500" spc="-2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"Mô</a:t>
            </a:r>
            <a:r>
              <a:rPr sz="3500" spc="-3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hình</a:t>
            </a:r>
            <a:r>
              <a:rPr sz="3500" spc="-2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hồi</a:t>
            </a:r>
            <a:r>
              <a:rPr sz="3500" spc="-2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quy</a:t>
            </a:r>
            <a:r>
              <a:rPr sz="3500" spc="-2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tuyến</a:t>
            </a:r>
            <a:r>
              <a:rPr sz="3500" spc="-25">
                <a:latin typeface="Calibri"/>
                <a:cs typeface="Calibri"/>
              </a:rPr>
              <a:t> </a:t>
            </a:r>
            <a:r>
              <a:rPr sz="3500" spc="-10">
                <a:latin typeface="Calibri"/>
                <a:cs typeface="Calibri"/>
              </a:rPr>
              <a:t>tính“</a:t>
            </a:r>
            <a:endParaRPr sz="3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47800" y="2001011"/>
            <a:ext cx="15802610" cy="5466715"/>
            <a:chOff x="1447800" y="2001011"/>
            <a:chExt cx="15802610" cy="5466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7800" y="2819400"/>
              <a:ext cx="15802356" cy="46482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24800" y="2412491"/>
              <a:ext cx="3418332" cy="81381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34655" y="2001011"/>
              <a:ext cx="3666744" cy="1063752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862696" y="2037410"/>
            <a:ext cx="313563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>
                <a:solidFill>
                  <a:srgbClr val="000000"/>
                </a:solidFill>
              </a:rPr>
              <a:t>NHÓM</a:t>
            </a:r>
            <a:r>
              <a:rPr spc="-95">
                <a:solidFill>
                  <a:srgbClr val="000000"/>
                </a:solidFill>
              </a:rPr>
              <a:t> </a:t>
            </a:r>
            <a:r>
              <a:rPr lang="vi-VN" spc="-35">
                <a:solidFill>
                  <a:srgbClr val="000000"/>
                </a:solidFill>
              </a:rPr>
              <a:t>13</a:t>
            </a:r>
            <a:endParaRPr spc="-35">
              <a:solidFill>
                <a:srgbClr val="000000"/>
              </a:solidFill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592826" y="3984244"/>
            <a:ext cx="7564755" cy="2315210"/>
            <a:chOff x="5592826" y="3984244"/>
            <a:chExt cx="7564755" cy="231521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9360" y="3998976"/>
              <a:ext cx="6061710" cy="8374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94755" y="3984244"/>
              <a:ext cx="6030341" cy="80683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06796" y="5462016"/>
              <a:ext cx="7550658" cy="83743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92826" y="5447283"/>
              <a:ext cx="7518653" cy="806831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79</a:t>
            </a:fld>
            <a:endParaRPr spc="-25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07817" y="3535934"/>
            <a:ext cx="1762760" cy="1823720"/>
            <a:chOff x="2607817" y="3535934"/>
            <a:chExt cx="1762760" cy="1823720"/>
          </a:xfrm>
        </p:grpSpPr>
        <p:sp>
          <p:nvSpPr>
            <p:cNvPr id="3" name="object 3"/>
            <p:cNvSpPr/>
            <p:nvPr/>
          </p:nvSpPr>
          <p:spPr>
            <a:xfrm>
              <a:off x="2620517" y="3548634"/>
              <a:ext cx="1737360" cy="1798320"/>
            </a:xfrm>
            <a:custGeom>
              <a:avLst/>
              <a:gdLst/>
              <a:ahLst/>
              <a:cxnLst/>
              <a:rect l="l" t="t" r="r" b="b"/>
              <a:pathLst>
                <a:path w="1737360" h="1798320">
                  <a:moveTo>
                    <a:pt x="868680" y="0"/>
                  </a:moveTo>
                  <a:lnTo>
                    <a:pt x="821013" y="1330"/>
                  </a:lnTo>
                  <a:lnTo>
                    <a:pt x="774019" y="5276"/>
                  </a:lnTo>
                  <a:lnTo>
                    <a:pt x="727764" y="11769"/>
                  </a:lnTo>
                  <a:lnTo>
                    <a:pt x="682313" y="20739"/>
                  </a:lnTo>
                  <a:lnTo>
                    <a:pt x="637734" y="32120"/>
                  </a:lnTo>
                  <a:lnTo>
                    <a:pt x="594091" y="45841"/>
                  </a:lnTo>
                  <a:lnTo>
                    <a:pt x="551452" y="61835"/>
                  </a:lnTo>
                  <a:lnTo>
                    <a:pt x="509883" y="80033"/>
                  </a:lnTo>
                  <a:lnTo>
                    <a:pt x="469450" y="100366"/>
                  </a:lnTo>
                  <a:lnTo>
                    <a:pt x="430219" y="122766"/>
                  </a:lnTo>
                  <a:lnTo>
                    <a:pt x="392256" y="147164"/>
                  </a:lnTo>
                  <a:lnTo>
                    <a:pt x="355628" y="173492"/>
                  </a:lnTo>
                  <a:lnTo>
                    <a:pt x="320400" y="201680"/>
                  </a:lnTo>
                  <a:lnTo>
                    <a:pt x="286640" y="231661"/>
                  </a:lnTo>
                  <a:lnTo>
                    <a:pt x="254412" y="263366"/>
                  </a:lnTo>
                  <a:lnTo>
                    <a:pt x="223784" y="296726"/>
                  </a:lnTo>
                  <a:lnTo>
                    <a:pt x="194822" y="331672"/>
                  </a:lnTo>
                  <a:lnTo>
                    <a:pt x="167591" y="368137"/>
                  </a:lnTo>
                  <a:lnTo>
                    <a:pt x="142158" y="406051"/>
                  </a:lnTo>
                  <a:lnTo>
                    <a:pt x="118589" y="445346"/>
                  </a:lnTo>
                  <a:lnTo>
                    <a:pt x="96951" y="485954"/>
                  </a:lnTo>
                  <a:lnTo>
                    <a:pt x="77309" y="527805"/>
                  </a:lnTo>
                  <a:lnTo>
                    <a:pt x="59731" y="570831"/>
                  </a:lnTo>
                  <a:lnTo>
                    <a:pt x="44281" y="614964"/>
                  </a:lnTo>
                  <a:lnTo>
                    <a:pt x="31026" y="660135"/>
                  </a:lnTo>
                  <a:lnTo>
                    <a:pt x="20033" y="706275"/>
                  </a:lnTo>
                  <a:lnTo>
                    <a:pt x="11368" y="753317"/>
                  </a:lnTo>
                  <a:lnTo>
                    <a:pt x="5096" y="801190"/>
                  </a:lnTo>
                  <a:lnTo>
                    <a:pt x="1285" y="849827"/>
                  </a:lnTo>
                  <a:lnTo>
                    <a:pt x="0" y="899160"/>
                  </a:lnTo>
                  <a:lnTo>
                    <a:pt x="1285" y="948492"/>
                  </a:lnTo>
                  <a:lnTo>
                    <a:pt x="5096" y="997129"/>
                  </a:lnTo>
                  <a:lnTo>
                    <a:pt x="11368" y="1045002"/>
                  </a:lnTo>
                  <a:lnTo>
                    <a:pt x="20033" y="1092044"/>
                  </a:lnTo>
                  <a:lnTo>
                    <a:pt x="31026" y="1138184"/>
                  </a:lnTo>
                  <a:lnTo>
                    <a:pt x="44281" y="1183355"/>
                  </a:lnTo>
                  <a:lnTo>
                    <a:pt x="59731" y="1227488"/>
                  </a:lnTo>
                  <a:lnTo>
                    <a:pt x="77309" y="1270514"/>
                  </a:lnTo>
                  <a:lnTo>
                    <a:pt x="96951" y="1312365"/>
                  </a:lnTo>
                  <a:lnTo>
                    <a:pt x="118589" y="1352973"/>
                  </a:lnTo>
                  <a:lnTo>
                    <a:pt x="142158" y="1392268"/>
                  </a:lnTo>
                  <a:lnTo>
                    <a:pt x="167591" y="1430182"/>
                  </a:lnTo>
                  <a:lnTo>
                    <a:pt x="194822" y="1466647"/>
                  </a:lnTo>
                  <a:lnTo>
                    <a:pt x="223784" y="1501593"/>
                  </a:lnTo>
                  <a:lnTo>
                    <a:pt x="254412" y="1534953"/>
                  </a:lnTo>
                  <a:lnTo>
                    <a:pt x="286640" y="1566658"/>
                  </a:lnTo>
                  <a:lnTo>
                    <a:pt x="320400" y="1596639"/>
                  </a:lnTo>
                  <a:lnTo>
                    <a:pt x="355628" y="1624827"/>
                  </a:lnTo>
                  <a:lnTo>
                    <a:pt x="392256" y="1651155"/>
                  </a:lnTo>
                  <a:lnTo>
                    <a:pt x="430219" y="1675553"/>
                  </a:lnTo>
                  <a:lnTo>
                    <a:pt x="469450" y="1697953"/>
                  </a:lnTo>
                  <a:lnTo>
                    <a:pt x="509883" y="1718286"/>
                  </a:lnTo>
                  <a:lnTo>
                    <a:pt x="551452" y="1736484"/>
                  </a:lnTo>
                  <a:lnTo>
                    <a:pt x="594091" y="1752478"/>
                  </a:lnTo>
                  <a:lnTo>
                    <a:pt x="637734" y="1766199"/>
                  </a:lnTo>
                  <a:lnTo>
                    <a:pt x="682313" y="1777580"/>
                  </a:lnTo>
                  <a:lnTo>
                    <a:pt x="727764" y="1786550"/>
                  </a:lnTo>
                  <a:lnTo>
                    <a:pt x="774019" y="1793043"/>
                  </a:lnTo>
                  <a:lnTo>
                    <a:pt x="821013" y="1796989"/>
                  </a:lnTo>
                  <a:lnTo>
                    <a:pt x="868680" y="1798320"/>
                  </a:lnTo>
                  <a:lnTo>
                    <a:pt x="916346" y="1796989"/>
                  </a:lnTo>
                  <a:lnTo>
                    <a:pt x="963340" y="1793043"/>
                  </a:lnTo>
                  <a:lnTo>
                    <a:pt x="1009595" y="1786550"/>
                  </a:lnTo>
                  <a:lnTo>
                    <a:pt x="1055046" y="1777580"/>
                  </a:lnTo>
                  <a:lnTo>
                    <a:pt x="1099625" y="1766199"/>
                  </a:lnTo>
                  <a:lnTo>
                    <a:pt x="1143268" y="1752478"/>
                  </a:lnTo>
                  <a:lnTo>
                    <a:pt x="1185907" y="1736484"/>
                  </a:lnTo>
                  <a:lnTo>
                    <a:pt x="1227476" y="1718286"/>
                  </a:lnTo>
                  <a:lnTo>
                    <a:pt x="1267909" y="1697953"/>
                  </a:lnTo>
                  <a:lnTo>
                    <a:pt x="1307140" y="1675553"/>
                  </a:lnTo>
                  <a:lnTo>
                    <a:pt x="1345103" y="1651155"/>
                  </a:lnTo>
                  <a:lnTo>
                    <a:pt x="1381731" y="1624827"/>
                  </a:lnTo>
                  <a:lnTo>
                    <a:pt x="1416959" y="1596639"/>
                  </a:lnTo>
                  <a:lnTo>
                    <a:pt x="1450719" y="1566658"/>
                  </a:lnTo>
                  <a:lnTo>
                    <a:pt x="1482947" y="1534953"/>
                  </a:lnTo>
                  <a:lnTo>
                    <a:pt x="1513575" y="1501593"/>
                  </a:lnTo>
                  <a:lnTo>
                    <a:pt x="1542537" y="1466647"/>
                  </a:lnTo>
                  <a:lnTo>
                    <a:pt x="1569768" y="1430182"/>
                  </a:lnTo>
                  <a:lnTo>
                    <a:pt x="1595201" y="1392268"/>
                  </a:lnTo>
                  <a:lnTo>
                    <a:pt x="1618770" y="1352973"/>
                  </a:lnTo>
                  <a:lnTo>
                    <a:pt x="1640408" y="1312365"/>
                  </a:lnTo>
                  <a:lnTo>
                    <a:pt x="1660050" y="1270514"/>
                  </a:lnTo>
                  <a:lnTo>
                    <a:pt x="1677628" y="1227488"/>
                  </a:lnTo>
                  <a:lnTo>
                    <a:pt x="1693078" y="1183355"/>
                  </a:lnTo>
                  <a:lnTo>
                    <a:pt x="1706333" y="1138184"/>
                  </a:lnTo>
                  <a:lnTo>
                    <a:pt x="1717326" y="1092044"/>
                  </a:lnTo>
                  <a:lnTo>
                    <a:pt x="1725991" y="1045002"/>
                  </a:lnTo>
                  <a:lnTo>
                    <a:pt x="1732263" y="997129"/>
                  </a:lnTo>
                  <a:lnTo>
                    <a:pt x="1736074" y="948492"/>
                  </a:lnTo>
                  <a:lnTo>
                    <a:pt x="1737359" y="899160"/>
                  </a:lnTo>
                  <a:lnTo>
                    <a:pt x="1736074" y="849827"/>
                  </a:lnTo>
                  <a:lnTo>
                    <a:pt x="1732263" y="801190"/>
                  </a:lnTo>
                  <a:lnTo>
                    <a:pt x="1725991" y="753317"/>
                  </a:lnTo>
                  <a:lnTo>
                    <a:pt x="1717326" y="706275"/>
                  </a:lnTo>
                  <a:lnTo>
                    <a:pt x="1706333" y="660135"/>
                  </a:lnTo>
                  <a:lnTo>
                    <a:pt x="1693078" y="614964"/>
                  </a:lnTo>
                  <a:lnTo>
                    <a:pt x="1677628" y="570831"/>
                  </a:lnTo>
                  <a:lnTo>
                    <a:pt x="1660050" y="527805"/>
                  </a:lnTo>
                  <a:lnTo>
                    <a:pt x="1640408" y="485954"/>
                  </a:lnTo>
                  <a:lnTo>
                    <a:pt x="1618770" y="445346"/>
                  </a:lnTo>
                  <a:lnTo>
                    <a:pt x="1595201" y="406051"/>
                  </a:lnTo>
                  <a:lnTo>
                    <a:pt x="1569768" y="368137"/>
                  </a:lnTo>
                  <a:lnTo>
                    <a:pt x="1542537" y="331672"/>
                  </a:lnTo>
                  <a:lnTo>
                    <a:pt x="1513575" y="296726"/>
                  </a:lnTo>
                  <a:lnTo>
                    <a:pt x="1482947" y="263366"/>
                  </a:lnTo>
                  <a:lnTo>
                    <a:pt x="1450719" y="231661"/>
                  </a:lnTo>
                  <a:lnTo>
                    <a:pt x="1416959" y="201680"/>
                  </a:lnTo>
                  <a:lnTo>
                    <a:pt x="1381731" y="173492"/>
                  </a:lnTo>
                  <a:lnTo>
                    <a:pt x="1345103" y="147164"/>
                  </a:lnTo>
                  <a:lnTo>
                    <a:pt x="1307140" y="122766"/>
                  </a:lnTo>
                  <a:lnTo>
                    <a:pt x="1267909" y="100366"/>
                  </a:lnTo>
                  <a:lnTo>
                    <a:pt x="1227476" y="80033"/>
                  </a:lnTo>
                  <a:lnTo>
                    <a:pt x="1185907" y="61835"/>
                  </a:lnTo>
                  <a:lnTo>
                    <a:pt x="1143268" y="45841"/>
                  </a:lnTo>
                  <a:lnTo>
                    <a:pt x="1099625" y="32120"/>
                  </a:lnTo>
                  <a:lnTo>
                    <a:pt x="1055046" y="20739"/>
                  </a:lnTo>
                  <a:lnTo>
                    <a:pt x="1009595" y="11769"/>
                  </a:lnTo>
                  <a:lnTo>
                    <a:pt x="963340" y="5276"/>
                  </a:lnTo>
                  <a:lnTo>
                    <a:pt x="916346" y="1330"/>
                  </a:lnTo>
                  <a:lnTo>
                    <a:pt x="8686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620517" y="3548634"/>
              <a:ext cx="1737360" cy="1798320"/>
            </a:xfrm>
            <a:custGeom>
              <a:avLst/>
              <a:gdLst/>
              <a:ahLst/>
              <a:cxnLst/>
              <a:rect l="l" t="t" r="r" b="b"/>
              <a:pathLst>
                <a:path w="1737360" h="1798320">
                  <a:moveTo>
                    <a:pt x="0" y="899160"/>
                  </a:moveTo>
                  <a:lnTo>
                    <a:pt x="1285" y="849827"/>
                  </a:lnTo>
                  <a:lnTo>
                    <a:pt x="5096" y="801190"/>
                  </a:lnTo>
                  <a:lnTo>
                    <a:pt x="11368" y="753317"/>
                  </a:lnTo>
                  <a:lnTo>
                    <a:pt x="20033" y="706275"/>
                  </a:lnTo>
                  <a:lnTo>
                    <a:pt x="31026" y="660135"/>
                  </a:lnTo>
                  <a:lnTo>
                    <a:pt x="44281" y="614964"/>
                  </a:lnTo>
                  <a:lnTo>
                    <a:pt x="59731" y="570831"/>
                  </a:lnTo>
                  <a:lnTo>
                    <a:pt x="77309" y="527805"/>
                  </a:lnTo>
                  <a:lnTo>
                    <a:pt x="96951" y="485954"/>
                  </a:lnTo>
                  <a:lnTo>
                    <a:pt x="118589" y="445346"/>
                  </a:lnTo>
                  <a:lnTo>
                    <a:pt x="142158" y="406051"/>
                  </a:lnTo>
                  <a:lnTo>
                    <a:pt x="167591" y="368137"/>
                  </a:lnTo>
                  <a:lnTo>
                    <a:pt x="194822" y="331672"/>
                  </a:lnTo>
                  <a:lnTo>
                    <a:pt x="223784" y="296726"/>
                  </a:lnTo>
                  <a:lnTo>
                    <a:pt x="254412" y="263366"/>
                  </a:lnTo>
                  <a:lnTo>
                    <a:pt x="286640" y="231661"/>
                  </a:lnTo>
                  <a:lnTo>
                    <a:pt x="320400" y="201680"/>
                  </a:lnTo>
                  <a:lnTo>
                    <a:pt x="355628" y="173492"/>
                  </a:lnTo>
                  <a:lnTo>
                    <a:pt x="392256" y="147164"/>
                  </a:lnTo>
                  <a:lnTo>
                    <a:pt x="430219" y="122766"/>
                  </a:lnTo>
                  <a:lnTo>
                    <a:pt x="469450" y="100366"/>
                  </a:lnTo>
                  <a:lnTo>
                    <a:pt x="509883" y="80033"/>
                  </a:lnTo>
                  <a:lnTo>
                    <a:pt x="551452" y="61835"/>
                  </a:lnTo>
                  <a:lnTo>
                    <a:pt x="594091" y="45841"/>
                  </a:lnTo>
                  <a:lnTo>
                    <a:pt x="637734" y="32120"/>
                  </a:lnTo>
                  <a:lnTo>
                    <a:pt x="682313" y="20739"/>
                  </a:lnTo>
                  <a:lnTo>
                    <a:pt x="727764" y="11769"/>
                  </a:lnTo>
                  <a:lnTo>
                    <a:pt x="774019" y="5276"/>
                  </a:lnTo>
                  <a:lnTo>
                    <a:pt x="821013" y="1330"/>
                  </a:lnTo>
                  <a:lnTo>
                    <a:pt x="868680" y="0"/>
                  </a:lnTo>
                  <a:lnTo>
                    <a:pt x="916346" y="1330"/>
                  </a:lnTo>
                  <a:lnTo>
                    <a:pt x="963340" y="5276"/>
                  </a:lnTo>
                  <a:lnTo>
                    <a:pt x="1009595" y="11769"/>
                  </a:lnTo>
                  <a:lnTo>
                    <a:pt x="1055046" y="20739"/>
                  </a:lnTo>
                  <a:lnTo>
                    <a:pt x="1099625" y="32120"/>
                  </a:lnTo>
                  <a:lnTo>
                    <a:pt x="1143268" y="45841"/>
                  </a:lnTo>
                  <a:lnTo>
                    <a:pt x="1185907" y="61835"/>
                  </a:lnTo>
                  <a:lnTo>
                    <a:pt x="1227476" y="80033"/>
                  </a:lnTo>
                  <a:lnTo>
                    <a:pt x="1267909" y="100366"/>
                  </a:lnTo>
                  <a:lnTo>
                    <a:pt x="1307140" y="122766"/>
                  </a:lnTo>
                  <a:lnTo>
                    <a:pt x="1345103" y="147164"/>
                  </a:lnTo>
                  <a:lnTo>
                    <a:pt x="1381731" y="173492"/>
                  </a:lnTo>
                  <a:lnTo>
                    <a:pt x="1416959" y="201680"/>
                  </a:lnTo>
                  <a:lnTo>
                    <a:pt x="1450719" y="231661"/>
                  </a:lnTo>
                  <a:lnTo>
                    <a:pt x="1482947" y="263366"/>
                  </a:lnTo>
                  <a:lnTo>
                    <a:pt x="1513575" y="296726"/>
                  </a:lnTo>
                  <a:lnTo>
                    <a:pt x="1542537" y="331672"/>
                  </a:lnTo>
                  <a:lnTo>
                    <a:pt x="1569768" y="368137"/>
                  </a:lnTo>
                  <a:lnTo>
                    <a:pt x="1595201" y="406051"/>
                  </a:lnTo>
                  <a:lnTo>
                    <a:pt x="1618770" y="445346"/>
                  </a:lnTo>
                  <a:lnTo>
                    <a:pt x="1640408" y="485954"/>
                  </a:lnTo>
                  <a:lnTo>
                    <a:pt x="1660050" y="527805"/>
                  </a:lnTo>
                  <a:lnTo>
                    <a:pt x="1677628" y="570831"/>
                  </a:lnTo>
                  <a:lnTo>
                    <a:pt x="1693078" y="614964"/>
                  </a:lnTo>
                  <a:lnTo>
                    <a:pt x="1706333" y="660135"/>
                  </a:lnTo>
                  <a:lnTo>
                    <a:pt x="1717326" y="706275"/>
                  </a:lnTo>
                  <a:lnTo>
                    <a:pt x="1725991" y="753317"/>
                  </a:lnTo>
                  <a:lnTo>
                    <a:pt x="1732263" y="801190"/>
                  </a:lnTo>
                  <a:lnTo>
                    <a:pt x="1736074" y="849827"/>
                  </a:lnTo>
                  <a:lnTo>
                    <a:pt x="1737359" y="899160"/>
                  </a:lnTo>
                  <a:lnTo>
                    <a:pt x="1736074" y="948492"/>
                  </a:lnTo>
                  <a:lnTo>
                    <a:pt x="1732263" y="997129"/>
                  </a:lnTo>
                  <a:lnTo>
                    <a:pt x="1725991" y="1045002"/>
                  </a:lnTo>
                  <a:lnTo>
                    <a:pt x="1717326" y="1092044"/>
                  </a:lnTo>
                  <a:lnTo>
                    <a:pt x="1706333" y="1138184"/>
                  </a:lnTo>
                  <a:lnTo>
                    <a:pt x="1693078" y="1183355"/>
                  </a:lnTo>
                  <a:lnTo>
                    <a:pt x="1677628" y="1227488"/>
                  </a:lnTo>
                  <a:lnTo>
                    <a:pt x="1660050" y="1270514"/>
                  </a:lnTo>
                  <a:lnTo>
                    <a:pt x="1640408" y="1312365"/>
                  </a:lnTo>
                  <a:lnTo>
                    <a:pt x="1618770" y="1352973"/>
                  </a:lnTo>
                  <a:lnTo>
                    <a:pt x="1595201" y="1392268"/>
                  </a:lnTo>
                  <a:lnTo>
                    <a:pt x="1569768" y="1430182"/>
                  </a:lnTo>
                  <a:lnTo>
                    <a:pt x="1542537" y="1466647"/>
                  </a:lnTo>
                  <a:lnTo>
                    <a:pt x="1513575" y="1501593"/>
                  </a:lnTo>
                  <a:lnTo>
                    <a:pt x="1482947" y="1534953"/>
                  </a:lnTo>
                  <a:lnTo>
                    <a:pt x="1450719" y="1566658"/>
                  </a:lnTo>
                  <a:lnTo>
                    <a:pt x="1416959" y="1596639"/>
                  </a:lnTo>
                  <a:lnTo>
                    <a:pt x="1381731" y="1624827"/>
                  </a:lnTo>
                  <a:lnTo>
                    <a:pt x="1345103" y="1651155"/>
                  </a:lnTo>
                  <a:lnTo>
                    <a:pt x="1307140" y="1675553"/>
                  </a:lnTo>
                  <a:lnTo>
                    <a:pt x="1267909" y="1697953"/>
                  </a:lnTo>
                  <a:lnTo>
                    <a:pt x="1227476" y="1718286"/>
                  </a:lnTo>
                  <a:lnTo>
                    <a:pt x="1185907" y="1736484"/>
                  </a:lnTo>
                  <a:lnTo>
                    <a:pt x="1143268" y="1752478"/>
                  </a:lnTo>
                  <a:lnTo>
                    <a:pt x="1099625" y="1766199"/>
                  </a:lnTo>
                  <a:lnTo>
                    <a:pt x="1055046" y="1777580"/>
                  </a:lnTo>
                  <a:lnTo>
                    <a:pt x="1009595" y="1786550"/>
                  </a:lnTo>
                  <a:lnTo>
                    <a:pt x="963340" y="1793043"/>
                  </a:lnTo>
                  <a:lnTo>
                    <a:pt x="916346" y="1796989"/>
                  </a:lnTo>
                  <a:lnTo>
                    <a:pt x="868680" y="1798320"/>
                  </a:lnTo>
                  <a:lnTo>
                    <a:pt x="821013" y="1796989"/>
                  </a:lnTo>
                  <a:lnTo>
                    <a:pt x="774019" y="1793043"/>
                  </a:lnTo>
                  <a:lnTo>
                    <a:pt x="727764" y="1786550"/>
                  </a:lnTo>
                  <a:lnTo>
                    <a:pt x="682313" y="1777580"/>
                  </a:lnTo>
                  <a:lnTo>
                    <a:pt x="637734" y="1766199"/>
                  </a:lnTo>
                  <a:lnTo>
                    <a:pt x="594091" y="1752478"/>
                  </a:lnTo>
                  <a:lnTo>
                    <a:pt x="551452" y="1736484"/>
                  </a:lnTo>
                  <a:lnTo>
                    <a:pt x="509883" y="1718286"/>
                  </a:lnTo>
                  <a:lnTo>
                    <a:pt x="469450" y="1697953"/>
                  </a:lnTo>
                  <a:lnTo>
                    <a:pt x="430219" y="1675553"/>
                  </a:lnTo>
                  <a:lnTo>
                    <a:pt x="392256" y="1651155"/>
                  </a:lnTo>
                  <a:lnTo>
                    <a:pt x="355628" y="1624827"/>
                  </a:lnTo>
                  <a:lnTo>
                    <a:pt x="320400" y="1596639"/>
                  </a:lnTo>
                  <a:lnTo>
                    <a:pt x="286640" y="1566658"/>
                  </a:lnTo>
                  <a:lnTo>
                    <a:pt x="254412" y="1534953"/>
                  </a:lnTo>
                  <a:lnTo>
                    <a:pt x="223784" y="1501593"/>
                  </a:lnTo>
                  <a:lnTo>
                    <a:pt x="194822" y="1466647"/>
                  </a:lnTo>
                  <a:lnTo>
                    <a:pt x="167591" y="1430182"/>
                  </a:lnTo>
                  <a:lnTo>
                    <a:pt x="142158" y="1392268"/>
                  </a:lnTo>
                  <a:lnTo>
                    <a:pt x="118589" y="1352973"/>
                  </a:lnTo>
                  <a:lnTo>
                    <a:pt x="96951" y="1312365"/>
                  </a:lnTo>
                  <a:lnTo>
                    <a:pt x="77309" y="1270514"/>
                  </a:lnTo>
                  <a:lnTo>
                    <a:pt x="59731" y="1227488"/>
                  </a:lnTo>
                  <a:lnTo>
                    <a:pt x="44281" y="1183355"/>
                  </a:lnTo>
                  <a:lnTo>
                    <a:pt x="31026" y="1138184"/>
                  </a:lnTo>
                  <a:lnTo>
                    <a:pt x="20033" y="1092044"/>
                  </a:lnTo>
                  <a:lnTo>
                    <a:pt x="11368" y="1045002"/>
                  </a:lnTo>
                  <a:lnTo>
                    <a:pt x="5096" y="997129"/>
                  </a:lnTo>
                  <a:lnTo>
                    <a:pt x="1285" y="948492"/>
                  </a:lnTo>
                  <a:lnTo>
                    <a:pt x="0" y="899160"/>
                  </a:lnTo>
                  <a:close/>
                </a:path>
              </a:pathLst>
            </a:custGeom>
            <a:ln w="25399">
              <a:solidFill>
                <a:srgbClr val="BBBB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7986" y="3838067"/>
              <a:ext cx="1158239" cy="12192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679441" y="3808857"/>
            <a:ext cx="10748645" cy="136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vi-VN" sz="8800" spc="-25"/>
              <a:t>Khám </a:t>
            </a:r>
            <a:r>
              <a:rPr sz="8800" spc="-25"/>
              <a:t>phá</a:t>
            </a:r>
            <a:r>
              <a:rPr lang="vi-VN" sz="8800" spc="-25"/>
              <a:t> </a:t>
            </a:r>
            <a:r>
              <a:rPr sz="8800"/>
              <a:t>dữ</a:t>
            </a:r>
            <a:r>
              <a:rPr sz="8800" spc="-110"/>
              <a:t> </a:t>
            </a:r>
            <a:r>
              <a:rPr sz="8800" spc="-20"/>
              <a:t>liệu</a:t>
            </a:r>
            <a:endParaRPr sz="8800"/>
          </a:p>
        </p:txBody>
      </p:sp>
      <p:grpSp>
        <p:nvGrpSpPr>
          <p:cNvPr id="7" name="object 7"/>
          <p:cNvGrpSpPr/>
          <p:nvPr/>
        </p:nvGrpSpPr>
        <p:grpSpPr>
          <a:xfrm>
            <a:off x="0" y="9703307"/>
            <a:ext cx="12731750" cy="140335"/>
            <a:chOff x="0" y="9703307"/>
            <a:chExt cx="12731750" cy="14033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703307"/>
              <a:ext cx="12731496" cy="14025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9718547"/>
              <a:ext cx="12664440" cy="38100"/>
            </a:xfrm>
            <a:custGeom>
              <a:avLst/>
              <a:gdLst/>
              <a:ahLst/>
              <a:cxnLst/>
              <a:rect l="l" t="t" r="r" b="b"/>
              <a:pathLst>
                <a:path w="12664440" h="38100">
                  <a:moveTo>
                    <a:pt x="12664440" y="0"/>
                  </a:moveTo>
                  <a:lnTo>
                    <a:pt x="0" y="0"/>
                  </a:lnTo>
                  <a:lnTo>
                    <a:pt x="0" y="38099"/>
                  </a:lnTo>
                  <a:lnTo>
                    <a:pt x="12664440" y="38099"/>
                  </a:lnTo>
                  <a:lnTo>
                    <a:pt x="12664440" y="0"/>
                  </a:lnTo>
                  <a:close/>
                </a:path>
              </a:pathLst>
            </a:custGeom>
            <a:solidFill>
              <a:srgbClr val="2F29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6109367" y="9010230"/>
            <a:ext cx="791210" cy="706755"/>
          </a:xfrm>
          <a:custGeom>
            <a:avLst/>
            <a:gdLst/>
            <a:ahLst/>
            <a:cxnLst/>
            <a:rect l="l" t="t" r="r" b="b"/>
            <a:pathLst>
              <a:path w="791209" h="706754">
                <a:moveTo>
                  <a:pt x="188341" y="244983"/>
                </a:moveTo>
                <a:lnTo>
                  <a:pt x="75336" y="244983"/>
                </a:lnTo>
                <a:lnTo>
                  <a:pt x="75336" y="263829"/>
                </a:lnTo>
                <a:lnTo>
                  <a:pt x="103593" y="282676"/>
                </a:lnTo>
                <a:lnTo>
                  <a:pt x="94297" y="524446"/>
                </a:lnTo>
                <a:lnTo>
                  <a:pt x="75336" y="537083"/>
                </a:lnTo>
                <a:lnTo>
                  <a:pt x="75336" y="555929"/>
                </a:lnTo>
                <a:lnTo>
                  <a:pt x="188341" y="555929"/>
                </a:lnTo>
                <a:lnTo>
                  <a:pt x="188341" y="537083"/>
                </a:lnTo>
                <a:lnTo>
                  <a:pt x="169392" y="524446"/>
                </a:lnTo>
                <a:lnTo>
                  <a:pt x="160096" y="282676"/>
                </a:lnTo>
                <a:lnTo>
                  <a:pt x="188341" y="263829"/>
                </a:lnTo>
                <a:lnTo>
                  <a:pt x="188341" y="244983"/>
                </a:lnTo>
                <a:close/>
              </a:path>
              <a:path w="791209" h="706754">
                <a:moveTo>
                  <a:pt x="320192" y="244983"/>
                </a:moveTo>
                <a:lnTo>
                  <a:pt x="207187" y="244983"/>
                </a:lnTo>
                <a:lnTo>
                  <a:pt x="207187" y="263829"/>
                </a:lnTo>
                <a:lnTo>
                  <a:pt x="235432" y="282676"/>
                </a:lnTo>
                <a:lnTo>
                  <a:pt x="226136" y="524446"/>
                </a:lnTo>
                <a:lnTo>
                  <a:pt x="207187" y="537083"/>
                </a:lnTo>
                <a:lnTo>
                  <a:pt x="207187" y="555929"/>
                </a:lnTo>
                <a:lnTo>
                  <a:pt x="320192" y="555929"/>
                </a:lnTo>
                <a:lnTo>
                  <a:pt x="320192" y="537083"/>
                </a:lnTo>
                <a:lnTo>
                  <a:pt x="301231" y="524446"/>
                </a:lnTo>
                <a:lnTo>
                  <a:pt x="291934" y="282676"/>
                </a:lnTo>
                <a:lnTo>
                  <a:pt x="320192" y="263829"/>
                </a:lnTo>
                <a:lnTo>
                  <a:pt x="320192" y="244983"/>
                </a:lnTo>
                <a:close/>
              </a:path>
              <a:path w="791209" h="706754">
                <a:moveTo>
                  <a:pt x="452031" y="244983"/>
                </a:moveTo>
                <a:lnTo>
                  <a:pt x="339026" y="244983"/>
                </a:lnTo>
                <a:lnTo>
                  <a:pt x="339026" y="263829"/>
                </a:lnTo>
                <a:lnTo>
                  <a:pt x="367284" y="282676"/>
                </a:lnTo>
                <a:lnTo>
                  <a:pt x="357987" y="524446"/>
                </a:lnTo>
                <a:lnTo>
                  <a:pt x="339026" y="537083"/>
                </a:lnTo>
                <a:lnTo>
                  <a:pt x="339026" y="555929"/>
                </a:lnTo>
                <a:lnTo>
                  <a:pt x="452031" y="555929"/>
                </a:lnTo>
                <a:lnTo>
                  <a:pt x="452031" y="537083"/>
                </a:lnTo>
                <a:lnTo>
                  <a:pt x="433070" y="524446"/>
                </a:lnTo>
                <a:lnTo>
                  <a:pt x="423786" y="282676"/>
                </a:lnTo>
                <a:lnTo>
                  <a:pt x="452031" y="263829"/>
                </a:lnTo>
                <a:lnTo>
                  <a:pt x="452031" y="244983"/>
                </a:lnTo>
                <a:close/>
              </a:path>
              <a:path w="791209" h="706754">
                <a:moveTo>
                  <a:pt x="583882" y="244983"/>
                </a:moveTo>
                <a:lnTo>
                  <a:pt x="470865" y="244983"/>
                </a:lnTo>
                <a:lnTo>
                  <a:pt x="470865" y="263829"/>
                </a:lnTo>
                <a:lnTo>
                  <a:pt x="499122" y="282676"/>
                </a:lnTo>
                <a:lnTo>
                  <a:pt x="489826" y="524446"/>
                </a:lnTo>
                <a:lnTo>
                  <a:pt x="470865" y="537083"/>
                </a:lnTo>
                <a:lnTo>
                  <a:pt x="470865" y="555929"/>
                </a:lnTo>
                <a:lnTo>
                  <a:pt x="583882" y="555929"/>
                </a:lnTo>
                <a:lnTo>
                  <a:pt x="583882" y="537083"/>
                </a:lnTo>
                <a:lnTo>
                  <a:pt x="564921" y="524446"/>
                </a:lnTo>
                <a:lnTo>
                  <a:pt x="555625" y="282676"/>
                </a:lnTo>
                <a:lnTo>
                  <a:pt x="583882" y="263829"/>
                </a:lnTo>
                <a:lnTo>
                  <a:pt x="583882" y="244983"/>
                </a:lnTo>
                <a:close/>
              </a:path>
              <a:path w="791209" h="706754">
                <a:moveTo>
                  <a:pt x="715721" y="244983"/>
                </a:moveTo>
                <a:lnTo>
                  <a:pt x="602716" y="244983"/>
                </a:lnTo>
                <a:lnTo>
                  <a:pt x="602716" y="263829"/>
                </a:lnTo>
                <a:lnTo>
                  <a:pt x="630961" y="282676"/>
                </a:lnTo>
                <a:lnTo>
                  <a:pt x="621677" y="524446"/>
                </a:lnTo>
                <a:lnTo>
                  <a:pt x="602716" y="537083"/>
                </a:lnTo>
                <a:lnTo>
                  <a:pt x="602716" y="555929"/>
                </a:lnTo>
                <a:lnTo>
                  <a:pt x="715721" y="555929"/>
                </a:lnTo>
                <a:lnTo>
                  <a:pt x="715721" y="537083"/>
                </a:lnTo>
                <a:lnTo>
                  <a:pt x="696760" y="524446"/>
                </a:lnTo>
                <a:lnTo>
                  <a:pt x="687463" y="282676"/>
                </a:lnTo>
                <a:lnTo>
                  <a:pt x="715721" y="263829"/>
                </a:lnTo>
                <a:lnTo>
                  <a:pt x="715721" y="244983"/>
                </a:lnTo>
                <a:close/>
              </a:path>
              <a:path w="791209" h="706754">
                <a:moveTo>
                  <a:pt x="745388" y="144589"/>
                </a:moveTo>
                <a:lnTo>
                  <a:pt x="395528" y="0"/>
                </a:lnTo>
                <a:lnTo>
                  <a:pt x="45631" y="144589"/>
                </a:lnTo>
                <a:lnTo>
                  <a:pt x="45631" y="169608"/>
                </a:lnTo>
                <a:lnTo>
                  <a:pt x="65925" y="169608"/>
                </a:lnTo>
                <a:lnTo>
                  <a:pt x="65925" y="207289"/>
                </a:lnTo>
                <a:lnTo>
                  <a:pt x="725144" y="207289"/>
                </a:lnTo>
                <a:lnTo>
                  <a:pt x="725144" y="169608"/>
                </a:lnTo>
                <a:lnTo>
                  <a:pt x="745388" y="169608"/>
                </a:lnTo>
                <a:lnTo>
                  <a:pt x="745388" y="144589"/>
                </a:lnTo>
                <a:close/>
              </a:path>
              <a:path w="791209" h="706754">
                <a:moveTo>
                  <a:pt x="753389" y="593623"/>
                </a:moveTo>
                <a:lnTo>
                  <a:pt x="37668" y="593623"/>
                </a:lnTo>
                <a:lnTo>
                  <a:pt x="37668" y="631304"/>
                </a:lnTo>
                <a:lnTo>
                  <a:pt x="753389" y="631304"/>
                </a:lnTo>
                <a:lnTo>
                  <a:pt x="753389" y="593623"/>
                </a:lnTo>
                <a:close/>
              </a:path>
              <a:path w="791209" h="706754">
                <a:moveTo>
                  <a:pt x="791057" y="668997"/>
                </a:moveTo>
                <a:lnTo>
                  <a:pt x="0" y="668997"/>
                </a:lnTo>
                <a:lnTo>
                  <a:pt x="0" y="706691"/>
                </a:lnTo>
                <a:lnTo>
                  <a:pt x="791057" y="706691"/>
                </a:lnTo>
                <a:lnTo>
                  <a:pt x="791057" y="668997"/>
                </a:lnTo>
                <a:close/>
              </a:path>
            </a:pathLst>
          </a:custGeom>
          <a:solidFill>
            <a:srgbClr val="2F29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3204">
              <a:lnSpc>
                <a:spcPts val="3145"/>
              </a:lnSpc>
            </a:pPr>
            <a:fld id="{81D60167-4931-47E6-BA6A-407CBD079E47}" type="slidenum">
              <a:rPr spc="-50"/>
              <a:t>8</a:t>
            </a:fld>
            <a:endParaRPr spc="-5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23986" y="0"/>
            <a:ext cx="664210" cy="2236470"/>
          </a:xfrm>
          <a:custGeom>
            <a:avLst/>
            <a:gdLst/>
            <a:ahLst/>
            <a:cxnLst/>
            <a:rect l="l" t="t" r="r" b="b"/>
            <a:pathLst>
              <a:path w="664209" h="2236470">
                <a:moveTo>
                  <a:pt x="421251" y="0"/>
                </a:moveTo>
                <a:lnTo>
                  <a:pt x="330577" y="0"/>
                </a:lnTo>
                <a:lnTo>
                  <a:pt x="321556" y="25683"/>
                </a:lnTo>
                <a:lnTo>
                  <a:pt x="304382" y="73685"/>
                </a:lnTo>
                <a:lnTo>
                  <a:pt x="287023" y="121451"/>
                </a:lnTo>
                <a:lnTo>
                  <a:pt x="269536" y="168953"/>
                </a:lnTo>
                <a:lnTo>
                  <a:pt x="251978" y="216161"/>
                </a:lnTo>
                <a:lnTo>
                  <a:pt x="234406" y="263045"/>
                </a:lnTo>
                <a:lnTo>
                  <a:pt x="162087" y="454834"/>
                </a:lnTo>
                <a:lnTo>
                  <a:pt x="143902" y="503424"/>
                </a:lnTo>
                <a:lnTo>
                  <a:pt x="126120" y="551370"/>
                </a:lnTo>
                <a:lnTo>
                  <a:pt x="108797" y="598674"/>
                </a:lnTo>
                <a:lnTo>
                  <a:pt x="91987" y="645334"/>
                </a:lnTo>
                <a:lnTo>
                  <a:pt x="75746" y="691352"/>
                </a:lnTo>
                <a:lnTo>
                  <a:pt x="60128" y="736726"/>
                </a:lnTo>
                <a:lnTo>
                  <a:pt x="42081" y="794504"/>
                </a:lnTo>
                <a:lnTo>
                  <a:pt x="27400" y="850486"/>
                </a:lnTo>
                <a:lnTo>
                  <a:pt x="15969" y="904759"/>
                </a:lnTo>
                <a:lnTo>
                  <a:pt x="7670" y="957405"/>
                </a:lnTo>
                <a:lnTo>
                  <a:pt x="2386" y="1008508"/>
                </a:lnTo>
                <a:lnTo>
                  <a:pt x="0" y="1058154"/>
                </a:lnTo>
                <a:lnTo>
                  <a:pt x="394" y="1106425"/>
                </a:lnTo>
                <a:lnTo>
                  <a:pt x="3451" y="1153406"/>
                </a:lnTo>
                <a:lnTo>
                  <a:pt x="9055" y="1199181"/>
                </a:lnTo>
                <a:lnTo>
                  <a:pt x="17088" y="1243833"/>
                </a:lnTo>
                <a:lnTo>
                  <a:pt x="27432" y="1287447"/>
                </a:lnTo>
                <a:lnTo>
                  <a:pt x="39970" y="1330107"/>
                </a:lnTo>
                <a:lnTo>
                  <a:pt x="54586" y="1371896"/>
                </a:lnTo>
                <a:lnTo>
                  <a:pt x="71162" y="1412900"/>
                </a:lnTo>
                <a:lnTo>
                  <a:pt x="89580" y="1453201"/>
                </a:lnTo>
                <a:lnTo>
                  <a:pt x="109724" y="1492884"/>
                </a:lnTo>
                <a:lnTo>
                  <a:pt x="131476" y="1532032"/>
                </a:lnTo>
                <a:lnTo>
                  <a:pt x="154719" y="1570731"/>
                </a:lnTo>
                <a:lnTo>
                  <a:pt x="179336" y="1609063"/>
                </a:lnTo>
                <a:lnTo>
                  <a:pt x="205210" y="1647113"/>
                </a:lnTo>
                <a:lnTo>
                  <a:pt x="232223" y="1684965"/>
                </a:lnTo>
                <a:lnTo>
                  <a:pt x="260258" y="1722703"/>
                </a:lnTo>
                <a:lnTo>
                  <a:pt x="289198" y="1760410"/>
                </a:lnTo>
                <a:lnTo>
                  <a:pt x="318926" y="1798172"/>
                </a:lnTo>
                <a:lnTo>
                  <a:pt x="349325" y="1836071"/>
                </a:lnTo>
                <a:lnTo>
                  <a:pt x="471220" y="1985479"/>
                </a:lnTo>
                <a:lnTo>
                  <a:pt x="501304" y="2022731"/>
                </a:lnTo>
                <a:lnTo>
                  <a:pt x="531496" y="2060658"/>
                </a:lnTo>
                <a:lnTo>
                  <a:pt x="561720" y="2099356"/>
                </a:lnTo>
                <a:lnTo>
                  <a:pt x="591905" y="2138920"/>
                </a:lnTo>
                <a:lnTo>
                  <a:pt x="664013" y="2236329"/>
                </a:lnTo>
                <a:lnTo>
                  <a:pt x="664013" y="2089117"/>
                </a:lnTo>
                <a:lnTo>
                  <a:pt x="626990" y="2040526"/>
                </a:lnTo>
                <a:lnTo>
                  <a:pt x="596334" y="2001320"/>
                </a:lnTo>
                <a:lnTo>
                  <a:pt x="565760" y="1962916"/>
                </a:lnTo>
                <a:lnTo>
                  <a:pt x="535306" y="1925203"/>
                </a:lnTo>
                <a:lnTo>
                  <a:pt x="407545" y="1768605"/>
                </a:lnTo>
                <a:lnTo>
                  <a:pt x="375284" y="1728310"/>
                </a:lnTo>
                <a:lnTo>
                  <a:pt x="344118" y="1688588"/>
                </a:lnTo>
                <a:lnTo>
                  <a:pt x="314160" y="1649315"/>
                </a:lnTo>
                <a:lnTo>
                  <a:pt x="285521" y="1610368"/>
                </a:lnTo>
                <a:lnTo>
                  <a:pt x="258311" y="1571624"/>
                </a:lnTo>
                <a:lnTo>
                  <a:pt x="232642" y="1532959"/>
                </a:lnTo>
                <a:lnTo>
                  <a:pt x="208625" y="1494251"/>
                </a:lnTo>
                <a:lnTo>
                  <a:pt x="186372" y="1455375"/>
                </a:lnTo>
                <a:lnTo>
                  <a:pt x="165994" y="1416209"/>
                </a:lnTo>
                <a:lnTo>
                  <a:pt x="147602" y="1376629"/>
                </a:lnTo>
                <a:lnTo>
                  <a:pt x="131307" y="1336512"/>
                </a:lnTo>
                <a:lnTo>
                  <a:pt x="117221" y="1295735"/>
                </a:lnTo>
                <a:lnTo>
                  <a:pt x="105456" y="1254174"/>
                </a:lnTo>
                <a:lnTo>
                  <a:pt x="96121" y="1211707"/>
                </a:lnTo>
                <a:lnTo>
                  <a:pt x="89329" y="1168209"/>
                </a:lnTo>
                <a:lnTo>
                  <a:pt x="85192" y="1123558"/>
                </a:lnTo>
                <a:lnTo>
                  <a:pt x="83819" y="1077630"/>
                </a:lnTo>
                <a:lnTo>
                  <a:pt x="85323" y="1030303"/>
                </a:lnTo>
                <a:lnTo>
                  <a:pt x="89814" y="981452"/>
                </a:lnTo>
                <a:lnTo>
                  <a:pt x="97405" y="930954"/>
                </a:lnTo>
                <a:lnTo>
                  <a:pt x="108206" y="878687"/>
                </a:lnTo>
                <a:lnTo>
                  <a:pt x="122328" y="824526"/>
                </a:lnTo>
                <a:lnTo>
                  <a:pt x="139884" y="768350"/>
                </a:lnTo>
                <a:lnTo>
                  <a:pt x="155181" y="723492"/>
                </a:lnTo>
                <a:lnTo>
                  <a:pt x="171132" y="677975"/>
                </a:lnTo>
                <a:lnTo>
                  <a:pt x="187687" y="631794"/>
                </a:lnTo>
                <a:lnTo>
                  <a:pt x="204797" y="584946"/>
                </a:lnTo>
                <a:lnTo>
                  <a:pt x="222413" y="537424"/>
                </a:lnTo>
                <a:lnTo>
                  <a:pt x="240486" y="489225"/>
                </a:lnTo>
                <a:lnTo>
                  <a:pt x="258966" y="440345"/>
                </a:lnTo>
                <a:lnTo>
                  <a:pt x="277806" y="390778"/>
                </a:lnTo>
                <a:lnTo>
                  <a:pt x="313503" y="296152"/>
                </a:lnTo>
                <a:lnTo>
                  <a:pt x="331444" y="248280"/>
                </a:lnTo>
                <a:lnTo>
                  <a:pt x="349368" y="200071"/>
                </a:lnTo>
                <a:lnTo>
                  <a:pt x="367219" y="151552"/>
                </a:lnTo>
                <a:lnTo>
                  <a:pt x="384936" y="102751"/>
                </a:lnTo>
                <a:lnTo>
                  <a:pt x="402462" y="53693"/>
                </a:lnTo>
                <a:lnTo>
                  <a:pt x="419740" y="4406"/>
                </a:lnTo>
                <a:lnTo>
                  <a:pt x="421251" y="0"/>
                </a:lnTo>
                <a:close/>
              </a:path>
            </a:pathLst>
          </a:custGeom>
          <a:solidFill>
            <a:srgbClr val="2F29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876042" y="4232402"/>
            <a:ext cx="1762760" cy="1823720"/>
            <a:chOff x="2876042" y="4232402"/>
            <a:chExt cx="1762760" cy="1823720"/>
          </a:xfrm>
        </p:grpSpPr>
        <p:sp>
          <p:nvSpPr>
            <p:cNvPr id="4" name="object 4"/>
            <p:cNvSpPr/>
            <p:nvPr/>
          </p:nvSpPr>
          <p:spPr>
            <a:xfrm>
              <a:off x="2888742" y="4245102"/>
              <a:ext cx="1737360" cy="1798320"/>
            </a:xfrm>
            <a:custGeom>
              <a:avLst/>
              <a:gdLst/>
              <a:ahLst/>
              <a:cxnLst/>
              <a:rect l="l" t="t" r="r" b="b"/>
              <a:pathLst>
                <a:path w="1737360" h="1798320">
                  <a:moveTo>
                    <a:pt x="868680" y="0"/>
                  </a:moveTo>
                  <a:lnTo>
                    <a:pt x="821013" y="1330"/>
                  </a:lnTo>
                  <a:lnTo>
                    <a:pt x="774019" y="5276"/>
                  </a:lnTo>
                  <a:lnTo>
                    <a:pt x="727764" y="11769"/>
                  </a:lnTo>
                  <a:lnTo>
                    <a:pt x="682313" y="20739"/>
                  </a:lnTo>
                  <a:lnTo>
                    <a:pt x="637734" y="32120"/>
                  </a:lnTo>
                  <a:lnTo>
                    <a:pt x="594091" y="45841"/>
                  </a:lnTo>
                  <a:lnTo>
                    <a:pt x="551452" y="61835"/>
                  </a:lnTo>
                  <a:lnTo>
                    <a:pt x="509883" y="80033"/>
                  </a:lnTo>
                  <a:lnTo>
                    <a:pt x="469450" y="100366"/>
                  </a:lnTo>
                  <a:lnTo>
                    <a:pt x="430219" y="122766"/>
                  </a:lnTo>
                  <a:lnTo>
                    <a:pt x="392256" y="147164"/>
                  </a:lnTo>
                  <a:lnTo>
                    <a:pt x="355628" y="173492"/>
                  </a:lnTo>
                  <a:lnTo>
                    <a:pt x="320400" y="201680"/>
                  </a:lnTo>
                  <a:lnTo>
                    <a:pt x="286640" y="231661"/>
                  </a:lnTo>
                  <a:lnTo>
                    <a:pt x="254412" y="263366"/>
                  </a:lnTo>
                  <a:lnTo>
                    <a:pt x="223784" y="296726"/>
                  </a:lnTo>
                  <a:lnTo>
                    <a:pt x="194822" y="331672"/>
                  </a:lnTo>
                  <a:lnTo>
                    <a:pt x="167591" y="368137"/>
                  </a:lnTo>
                  <a:lnTo>
                    <a:pt x="142158" y="406051"/>
                  </a:lnTo>
                  <a:lnTo>
                    <a:pt x="118589" y="445346"/>
                  </a:lnTo>
                  <a:lnTo>
                    <a:pt x="96951" y="485954"/>
                  </a:lnTo>
                  <a:lnTo>
                    <a:pt x="77309" y="527805"/>
                  </a:lnTo>
                  <a:lnTo>
                    <a:pt x="59731" y="570831"/>
                  </a:lnTo>
                  <a:lnTo>
                    <a:pt x="44281" y="614964"/>
                  </a:lnTo>
                  <a:lnTo>
                    <a:pt x="31026" y="660135"/>
                  </a:lnTo>
                  <a:lnTo>
                    <a:pt x="20033" y="706275"/>
                  </a:lnTo>
                  <a:lnTo>
                    <a:pt x="11368" y="753317"/>
                  </a:lnTo>
                  <a:lnTo>
                    <a:pt x="5096" y="801190"/>
                  </a:lnTo>
                  <a:lnTo>
                    <a:pt x="1285" y="849827"/>
                  </a:lnTo>
                  <a:lnTo>
                    <a:pt x="0" y="899160"/>
                  </a:lnTo>
                  <a:lnTo>
                    <a:pt x="1285" y="948492"/>
                  </a:lnTo>
                  <a:lnTo>
                    <a:pt x="5096" y="997129"/>
                  </a:lnTo>
                  <a:lnTo>
                    <a:pt x="11368" y="1045002"/>
                  </a:lnTo>
                  <a:lnTo>
                    <a:pt x="20033" y="1092044"/>
                  </a:lnTo>
                  <a:lnTo>
                    <a:pt x="31026" y="1138184"/>
                  </a:lnTo>
                  <a:lnTo>
                    <a:pt x="44281" y="1183355"/>
                  </a:lnTo>
                  <a:lnTo>
                    <a:pt x="59731" y="1227488"/>
                  </a:lnTo>
                  <a:lnTo>
                    <a:pt x="77309" y="1270514"/>
                  </a:lnTo>
                  <a:lnTo>
                    <a:pt x="96951" y="1312365"/>
                  </a:lnTo>
                  <a:lnTo>
                    <a:pt x="118589" y="1352973"/>
                  </a:lnTo>
                  <a:lnTo>
                    <a:pt x="142158" y="1392268"/>
                  </a:lnTo>
                  <a:lnTo>
                    <a:pt x="167591" y="1430182"/>
                  </a:lnTo>
                  <a:lnTo>
                    <a:pt x="194822" y="1466647"/>
                  </a:lnTo>
                  <a:lnTo>
                    <a:pt x="223784" y="1501593"/>
                  </a:lnTo>
                  <a:lnTo>
                    <a:pt x="254412" y="1534953"/>
                  </a:lnTo>
                  <a:lnTo>
                    <a:pt x="286640" y="1566658"/>
                  </a:lnTo>
                  <a:lnTo>
                    <a:pt x="320400" y="1596639"/>
                  </a:lnTo>
                  <a:lnTo>
                    <a:pt x="355628" y="1624827"/>
                  </a:lnTo>
                  <a:lnTo>
                    <a:pt x="392256" y="1651155"/>
                  </a:lnTo>
                  <a:lnTo>
                    <a:pt x="430219" y="1675553"/>
                  </a:lnTo>
                  <a:lnTo>
                    <a:pt x="469450" y="1697953"/>
                  </a:lnTo>
                  <a:lnTo>
                    <a:pt x="509883" y="1718286"/>
                  </a:lnTo>
                  <a:lnTo>
                    <a:pt x="551452" y="1736484"/>
                  </a:lnTo>
                  <a:lnTo>
                    <a:pt x="594091" y="1752478"/>
                  </a:lnTo>
                  <a:lnTo>
                    <a:pt x="637734" y="1766199"/>
                  </a:lnTo>
                  <a:lnTo>
                    <a:pt x="682313" y="1777580"/>
                  </a:lnTo>
                  <a:lnTo>
                    <a:pt x="727764" y="1786550"/>
                  </a:lnTo>
                  <a:lnTo>
                    <a:pt x="774019" y="1793043"/>
                  </a:lnTo>
                  <a:lnTo>
                    <a:pt x="821013" y="1796989"/>
                  </a:lnTo>
                  <a:lnTo>
                    <a:pt x="868680" y="1798320"/>
                  </a:lnTo>
                  <a:lnTo>
                    <a:pt x="916346" y="1796989"/>
                  </a:lnTo>
                  <a:lnTo>
                    <a:pt x="963340" y="1793043"/>
                  </a:lnTo>
                  <a:lnTo>
                    <a:pt x="1009595" y="1786550"/>
                  </a:lnTo>
                  <a:lnTo>
                    <a:pt x="1055046" y="1777580"/>
                  </a:lnTo>
                  <a:lnTo>
                    <a:pt x="1099625" y="1766199"/>
                  </a:lnTo>
                  <a:lnTo>
                    <a:pt x="1143268" y="1752478"/>
                  </a:lnTo>
                  <a:lnTo>
                    <a:pt x="1185907" y="1736484"/>
                  </a:lnTo>
                  <a:lnTo>
                    <a:pt x="1227476" y="1718286"/>
                  </a:lnTo>
                  <a:lnTo>
                    <a:pt x="1267909" y="1697953"/>
                  </a:lnTo>
                  <a:lnTo>
                    <a:pt x="1307140" y="1675553"/>
                  </a:lnTo>
                  <a:lnTo>
                    <a:pt x="1345103" y="1651155"/>
                  </a:lnTo>
                  <a:lnTo>
                    <a:pt x="1381731" y="1624827"/>
                  </a:lnTo>
                  <a:lnTo>
                    <a:pt x="1416959" y="1596639"/>
                  </a:lnTo>
                  <a:lnTo>
                    <a:pt x="1450719" y="1566658"/>
                  </a:lnTo>
                  <a:lnTo>
                    <a:pt x="1482947" y="1534953"/>
                  </a:lnTo>
                  <a:lnTo>
                    <a:pt x="1513575" y="1501593"/>
                  </a:lnTo>
                  <a:lnTo>
                    <a:pt x="1542537" y="1466647"/>
                  </a:lnTo>
                  <a:lnTo>
                    <a:pt x="1569768" y="1430182"/>
                  </a:lnTo>
                  <a:lnTo>
                    <a:pt x="1595201" y="1392268"/>
                  </a:lnTo>
                  <a:lnTo>
                    <a:pt x="1618770" y="1352973"/>
                  </a:lnTo>
                  <a:lnTo>
                    <a:pt x="1640408" y="1312365"/>
                  </a:lnTo>
                  <a:lnTo>
                    <a:pt x="1660050" y="1270514"/>
                  </a:lnTo>
                  <a:lnTo>
                    <a:pt x="1677628" y="1227488"/>
                  </a:lnTo>
                  <a:lnTo>
                    <a:pt x="1693078" y="1183355"/>
                  </a:lnTo>
                  <a:lnTo>
                    <a:pt x="1706333" y="1138184"/>
                  </a:lnTo>
                  <a:lnTo>
                    <a:pt x="1717326" y="1092044"/>
                  </a:lnTo>
                  <a:lnTo>
                    <a:pt x="1725991" y="1045002"/>
                  </a:lnTo>
                  <a:lnTo>
                    <a:pt x="1732263" y="997129"/>
                  </a:lnTo>
                  <a:lnTo>
                    <a:pt x="1736074" y="948492"/>
                  </a:lnTo>
                  <a:lnTo>
                    <a:pt x="1737359" y="899160"/>
                  </a:lnTo>
                  <a:lnTo>
                    <a:pt x="1736074" y="849827"/>
                  </a:lnTo>
                  <a:lnTo>
                    <a:pt x="1732263" y="801190"/>
                  </a:lnTo>
                  <a:lnTo>
                    <a:pt x="1725991" y="753317"/>
                  </a:lnTo>
                  <a:lnTo>
                    <a:pt x="1717326" y="706275"/>
                  </a:lnTo>
                  <a:lnTo>
                    <a:pt x="1706333" y="660135"/>
                  </a:lnTo>
                  <a:lnTo>
                    <a:pt x="1693078" y="614964"/>
                  </a:lnTo>
                  <a:lnTo>
                    <a:pt x="1677628" y="570831"/>
                  </a:lnTo>
                  <a:lnTo>
                    <a:pt x="1660050" y="527805"/>
                  </a:lnTo>
                  <a:lnTo>
                    <a:pt x="1640408" y="485954"/>
                  </a:lnTo>
                  <a:lnTo>
                    <a:pt x="1618770" y="445346"/>
                  </a:lnTo>
                  <a:lnTo>
                    <a:pt x="1595201" y="406051"/>
                  </a:lnTo>
                  <a:lnTo>
                    <a:pt x="1569768" y="368137"/>
                  </a:lnTo>
                  <a:lnTo>
                    <a:pt x="1542537" y="331672"/>
                  </a:lnTo>
                  <a:lnTo>
                    <a:pt x="1513575" y="296726"/>
                  </a:lnTo>
                  <a:lnTo>
                    <a:pt x="1482947" y="263366"/>
                  </a:lnTo>
                  <a:lnTo>
                    <a:pt x="1450719" y="231661"/>
                  </a:lnTo>
                  <a:lnTo>
                    <a:pt x="1416959" y="201680"/>
                  </a:lnTo>
                  <a:lnTo>
                    <a:pt x="1381731" y="173492"/>
                  </a:lnTo>
                  <a:lnTo>
                    <a:pt x="1345103" y="147164"/>
                  </a:lnTo>
                  <a:lnTo>
                    <a:pt x="1307140" y="122766"/>
                  </a:lnTo>
                  <a:lnTo>
                    <a:pt x="1267909" y="100366"/>
                  </a:lnTo>
                  <a:lnTo>
                    <a:pt x="1227476" y="80033"/>
                  </a:lnTo>
                  <a:lnTo>
                    <a:pt x="1185907" y="61835"/>
                  </a:lnTo>
                  <a:lnTo>
                    <a:pt x="1143268" y="45841"/>
                  </a:lnTo>
                  <a:lnTo>
                    <a:pt x="1099625" y="32120"/>
                  </a:lnTo>
                  <a:lnTo>
                    <a:pt x="1055046" y="20739"/>
                  </a:lnTo>
                  <a:lnTo>
                    <a:pt x="1009595" y="11769"/>
                  </a:lnTo>
                  <a:lnTo>
                    <a:pt x="963340" y="5276"/>
                  </a:lnTo>
                  <a:lnTo>
                    <a:pt x="916346" y="1330"/>
                  </a:lnTo>
                  <a:lnTo>
                    <a:pt x="8686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88742" y="4245102"/>
              <a:ext cx="1737360" cy="1798320"/>
            </a:xfrm>
            <a:custGeom>
              <a:avLst/>
              <a:gdLst/>
              <a:ahLst/>
              <a:cxnLst/>
              <a:rect l="l" t="t" r="r" b="b"/>
              <a:pathLst>
                <a:path w="1737360" h="1798320">
                  <a:moveTo>
                    <a:pt x="0" y="899160"/>
                  </a:moveTo>
                  <a:lnTo>
                    <a:pt x="1285" y="849827"/>
                  </a:lnTo>
                  <a:lnTo>
                    <a:pt x="5096" y="801190"/>
                  </a:lnTo>
                  <a:lnTo>
                    <a:pt x="11368" y="753317"/>
                  </a:lnTo>
                  <a:lnTo>
                    <a:pt x="20033" y="706275"/>
                  </a:lnTo>
                  <a:lnTo>
                    <a:pt x="31026" y="660135"/>
                  </a:lnTo>
                  <a:lnTo>
                    <a:pt x="44281" y="614964"/>
                  </a:lnTo>
                  <a:lnTo>
                    <a:pt x="59731" y="570831"/>
                  </a:lnTo>
                  <a:lnTo>
                    <a:pt x="77309" y="527805"/>
                  </a:lnTo>
                  <a:lnTo>
                    <a:pt x="96951" y="485954"/>
                  </a:lnTo>
                  <a:lnTo>
                    <a:pt x="118589" y="445346"/>
                  </a:lnTo>
                  <a:lnTo>
                    <a:pt x="142158" y="406051"/>
                  </a:lnTo>
                  <a:lnTo>
                    <a:pt x="167591" y="368137"/>
                  </a:lnTo>
                  <a:lnTo>
                    <a:pt x="194822" y="331672"/>
                  </a:lnTo>
                  <a:lnTo>
                    <a:pt x="223784" y="296726"/>
                  </a:lnTo>
                  <a:lnTo>
                    <a:pt x="254412" y="263366"/>
                  </a:lnTo>
                  <a:lnTo>
                    <a:pt x="286640" y="231661"/>
                  </a:lnTo>
                  <a:lnTo>
                    <a:pt x="320400" y="201680"/>
                  </a:lnTo>
                  <a:lnTo>
                    <a:pt x="355628" y="173492"/>
                  </a:lnTo>
                  <a:lnTo>
                    <a:pt x="392256" y="147164"/>
                  </a:lnTo>
                  <a:lnTo>
                    <a:pt x="430219" y="122766"/>
                  </a:lnTo>
                  <a:lnTo>
                    <a:pt x="469450" y="100366"/>
                  </a:lnTo>
                  <a:lnTo>
                    <a:pt x="509883" y="80033"/>
                  </a:lnTo>
                  <a:lnTo>
                    <a:pt x="551452" y="61835"/>
                  </a:lnTo>
                  <a:lnTo>
                    <a:pt x="594091" y="45841"/>
                  </a:lnTo>
                  <a:lnTo>
                    <a:pt x="637734" y="32120"/>
                  </a:lnTo>
                  <a:lnTo>
                    <a:pt x="682313" y="20739"/>
                  </a:lnTo>
                  <a:lnTo>
                    <a:pt x="727764" y="11769"/>
                  </a:lnTo>
                  <a:lnTo>
                    <a:pt x="774019" y="5276"/>
                  </a:lnTo>
                  <a:lnTo>
                    <a:pt x="821013" y="1330"/>
                  </a:lnTo>
                  <a:lnTo>
                    <a:pt x="868680" y="0"/>
                  </a:lnTo>
                  <a:lnTo>
                    <a:pt x="916346" y="1330"/>
                  </a:lnTo>
                  <a:lnTo>
                    <a:pt x="963340" y="5276"/>
                  </a:lnTo>
                  <a:lnTo>
                    <a:pt x="1009595" y="11769"/>
                  </a:lnTo>
                  <a:lnTo>
                    <a:pt x="1055046" y="20739"/>
                  </a:lnTo>
                  <a:lnTo>
                    <a:pt x="1099625" y="32120"/>
                  </a:lnTo>
                  <a:lnTo>
                    <a:pt x="1143268" y="45841"/>
                  </a:lnTo>
                  <a:lnTo>
                    <a:pt x="1185907" y="61835"/>
                  </a:lnTo>
                  <a:lnTo>
                    <a:pt x="1227476" y="80033"/>
                  </a:lnTo>
                  <a:lnTo>
                    <a:pt x="1267909" y="100366"/>
                  </a:lnTo>
                  <a:lnTo>
                    <a:pt x="1307140" y="122766"/>
                  </a:lnTo>
                  <a:lnTo>
                    <a:pt x="1345103" y="147164"/>
                  </a:lnTo>
                  <a:lnTo>
                    <a:pt x="1381731" y="173492"/>
                  </a:lnTo>
                  <a:lnTo>
                    <a:pt x="1416959" y="201680"/>
                  </a:lnTo>
                  <a:lnTo>
                    <a:pt x="1450719" y="231661"/>
                  </a:lnTo>
                  <a:lnTo>
                    <a:pt x="1482947" y="263366"/>
                  </a:lnTo>
                  <a:lnTo>
                    <a:pt x="1513575" y="296726"/>
                  </a:lnTo>
                  <a:lnTo>
                    <a:pt x="1542537" y="331672"/>
                  </a:lnTo>
                  <a:lnTo>
                    <a:pt x="1569768" y="368137"/>
                  </a:lnTo>
                  <a:lnTo>
                    <a:pt x="1595201" y="406051"/>
                  </a:lnTo>
                  <a:lnTo>
                    <a:pt x="1618770" y="445346"/>
                  </a:lnTo>
                  <a:lnTo>
                    <a:pt x="1640408" y="485954"/>
                  </a:lnTo>
                  <a:lnTo>
                    <a:pt x="1660050" y="527805"/>
                  </a:lnTo>
                  <a:lnTo>
                    <a:pt x="1677628" y="570831"/>
                  </a:lnTo>
                  <a:lnTo>
                    <a:pt x="1693078" y="614964"/>
                  </a:lnTo>
                  <a:lnTo>
                    <a:pt x="1706333" y="660135"/>
                  </a:lnTo>
                  <a:lnTo>
                    <a:pt x="1717326" y="706275"/>
                  </a:lnTo>
                  <a:lnTo>
                    <a:pt x="1725991" y="753317"/>
                  </a:lnTo>
                  <a:lnTo>
                    <a:pt x="1732263" y="801190"/>
                  </a:lnTo>
                  <a:lnTo>
                    <a:pt x="1736074" y="849827"/>
                  </a:lnTo>
                  <a:lnTo>
                    <a:pt x="1737359" y="899160"/>
                  </a:lnTo>
                  <a:lnTo>
                    <a:pt x="1736074" y="948492"/>
                  </a:lnTo>
                  <a:lnTo>
                    <a:pt x="1732263" y="997129"/>
                  </a:lnTo>
                  <a:lnTo>
                    <a:pt x="1725991" y="1045002"/>
                  </a:lnTo>
                  <a:lnTo>
                    <a:pt x="1717326" y="1092044"/>
                  </a:lnTo>
                  <a:lnTo>
                    <a:pt x="1706333" y="1138184"/>
                  </a:lnTo>
                  <a:lnTo>
                    <a:pt x="1693078" y="1183355"/>
                  </a:lnTo>
                  <a:lnTo>
                    <a:pt x="1677628" y="1227488"/>
                  </a:lnTo>
                  <a:lnTo>
                    <a:pt x="1660050" y="1270514"/>
                  </a:lnTo>
                  <a:lnTo>
                    <a:pt x="1640408" y="1312365"/>
                  </a:lnTo>
                  <a:lnTo>
                    <a:pt x="1618770" y="1352973"/>
                  </a:lnTo>
                  <a:lnTo>
                    <a:pt x="1595201" y="1392268"/>
                  </a:lnTo>
                  <a:lnTo>
                    <a:pt x="1569768" y="1430182"/>
                  </a:lnTo>
                  <a:lnTo>
                    <a:pt x="1542537" y="1466647"/>
                  </a:lnTo>
                  <a:lnTo>
                    <a:pt x="1513575" y="1501593"/>
                  </a:lnTo>
                  <a:lnTo>
                    <a:pt x="1482947" y="1534953"/>
                  </a:lnTo>
                  <a:lnTo>
                    <a:pt x="1450719" y="1566658"/>
                  </a:lnTo>
                  <a:lnTo>
                    <a:pt x="1416959" y="1596639"/>
                  </a:lnTo>
                  <a:lnTo>
                    <a:pt x="1381731" y="1624827"/>
                  </a:lnTo>
                  <a:lnTo>
                    <a:pt x="1345103" y="1651155"/>
                  </a:lnTo>
                  <a:lnTo>
                    <a:pt x="1307140" y="1675553"/>
                  </a:lnTo>
                  <a:lnTo>
                    <a:pt x="1267909" y="1697953"/>
                  </a:lnTo>
                  <a:lnTo>
                    <a:pt x="1227476" y="1718286"/>
                  </a:lnTo>
                  <a:lnTo>
                    <a:pt x="1185907" y="1736484"/>
                  </a:lnTo>
                  <a:lnTo>
                    <a:pt x="1143268" y="1752478"/>
                  </a:lnTo>
                  <a:lnTo>
                    <a:pt x="1099625" y="1766199"/>
                  </a:lnTo>
                  <a:lnTo>
                    <a:pt x="1055046" y="1777580"/>
                  </a:lnTo>
                  <a:lnTo>
                    <a:pt x="1009595" y="1786550"/>
                  </a:lnTo>
                  <a:lnTo>
                    <a:pt x="963340" y="1793043"/>
                  </a:lnTo>
                  <a:lnTo>
                    <a:pt x="916346" y="1796989"/>
                  </a:lnTo>
                  <a:lnTo>
                    <a:pt x="868680" y="1798320"/>
                  </a:lnTo>
                  <a:lnTo>
                    <a:pt x="821013" y="1796989"/>
                  </a:lnTo>
                  <a:lnTo>
                    <a:pt x="774019" y="1793043"/>
                  </a:lnTo>
                  <a:lnTo>
                    <a:pt x="727764" y="1786550"/>
                  </a:lnTo>
                  <a:lnTo>
                    <a:pt x="682313" y="1777580"/>
                  </a:lnTo>
                  <a:lnTo>
                    <a:pt x="637734" y="1766199"/>
                  </a:lnTo>
                  <a:lnTo>
                    <a:pt x="594091" y="1752478"/>
                  </a:lnTo>
                  <a:lnTo>
                    <a:pt x="551452" y="1736484"/>
                  </a:lnTo>
                  <a:lnTo>
                    <a:pt x="509883" y="1718286"/>
                  </a:lnTo>
                  <a:lnTo>
                    <a:pt x="469450" y="1697953"/>
                  </a:lnTo>
                  <a:lnTo>
                    <a:pt x="430219" y="1675553"/>
                  </a:lnTo>
                  <a:lnTo>
                    <a:pt x="392256" y="1651155"/>
                  </a:lnTo>
                  <a:lnTo>
                    <a:pt x="355628" y="1624827"/>
                  </a:lnTo>
                  <a:lnTo>
                    <a:pt x="320400" y="1596639"/>
                  </a:lnTo>
                  <a:lnTo>
                    <a:pt x="286640" y="1566658"/>
                  </a:lnTo>
                  <a:lnTo>
                    <a:pt x="254412" y="1534953"/>
                  </a:lnTo>
                  <a:lnTo>
                    <a:pt x="223784" y="1501593"/>
                  </a:lnTo>
                  <a:lnTo>
                    <a:pt x="194822" y="1466647"/>
                  </a:lnTo>
                  <a:lnTo>
                    <a:pt x="167591" y="1430182"/>
                  </a:lnTo>
                  <a:lnTo>
                    <a:pt x="142158" y="1392268"/>
                  </a:lnTo>
                  <a:lnTo>
                    <a:pt x="118589" y="1352973"/>
                  </a:lnTo>
                  <a:lnTo>
                    <a:pt x="96951" y="1312365"/>
                  </a:lnTo>
                  <a:lnTo>
                    <a:pt x="77309" y="1270514"/>
                  </a:lnTo>
                  <a:lnTo>
                    <a:pt x="59731" y="1227488"/>
                  </a:lnTo>
                  <a:lnTo>
                    <a:pt x="44281" y="1183355"/>
                  </a:lnTo>
                  <a:lnTo>
                    <a:pt x="31026" y="1138184"/>
                  </a:lnTo>
                  <a:lnTo>
                    <a:pt x="20033" y="1092044"/>
                  </a:lnTo>
                  <a:lnTo>
                    <a:pt x="11368" y="1045002"/>
                  </a:lnTo>
                  <a:lnTo>
                    <a:pt x="5096" y="997129"/>
                  </a:lnTo>
                  <a:lnTo>
                    <a:pt x="1285" y="948492"/>
                  </a:lnTo>
                  <a:lnTo>
                    <a:pt x="0" y="899160"/>
                  </a:lnTo>
                  <a:close/>
                </a:path>
              </a:pathLst>
            </a:custGeom>
            <a:ln w="25399">
              <a:solidFill>
                <a:srgbClr val="BBBB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484879" y="4456302"/>
            <a:ext cx="541020" cy="1245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0" b="1" spc="-50">
                <a:solidFill>
                  <a:srgbClr val="2F2925"/>
                </a:solidFill>
                <a:latin typeface="Calibri"/>
                <a:cs typeface="Calibri"/>
              </a:rPr>
              <a:t>5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18226" y="3833825"/>
            <a:ext cx="9401175" cy="2465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0" b="1">
                <a:solidFill>
                  <a:srgbClr val="2F2925"/>
                </a:solidFill>
                <a:latin typeface="Calibri"/>
                <a:cs typeface="Calibri"/>
              </a:rPr>
              <a:t>Tổng</a:t>
            </a:r>
            <a:r>
              <a:rPr sz="8000" b="1" spc="-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8000" b="1">
                <a:solidFill>
                  <a:srgbClr val="2F2925"/>
                </a:solidFill>
                <a:latin typeface="Calibri"/>
                <a:cs typeface="Calibri"/>
              </a:rPr>
              <a:t>hợp</a:t>
            </a:r>
            <a:r>
              <a:rPr sz="8000" b="1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8000" b="1">
                <a:solidFill>
                  <a:srgbClr val="2F2925"/>
                </a:solidFill>
                <a:latin typeface="Calibri"/>
                <a:cs typeface="Calibri"/>
              </a:rPr>
              <a:t>lại</a:t>
            </a:r>
            <a:r>
              <a:rPr sz="8000" b="1" spc="-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8000" b="1">
                <a:solidFill>
                  <a:srgbClr val="2F2925"/>
                </a:solidFill>
                <a:latin typeface="Calibri"/>
                <a:cs typeface="Calibri"/>
              </a:rPr>
              <a:t>quá</a:t>
            </a:r>
            <a:r>
              <a:rPr sz="8000" b="1" spc="-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8000" b="1" spc="-10">
                <a:solidFill>
                  <a:srgbClr val="2F2925"/>
                </a:solidFill>
                <a:latin typeface="Calibri"/>
                <a:cs typeface="Calibri"/>
              </a:rPr>
              <a:t>trình</a:t>
            </a:r>
            <a:endParaRPr sz="8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8000" b="1">
                <a:solidFill>
                  <a:srgbClr val="2F2925"/>
                </a:solidFill>
                <a:latin typeface="Calibri"/>
                <a:cs typeface="Calibri"/>
              </a:rPr>
              <a:t>thực</a:t>
            </a:r>
            <a:r>
              <a:rPr sz="8000" b="1" spc="-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8000" b="1">
                <a:solidFill>
                  <a:srgbClr val="2F2925"/>
                </a:solidFill>
                <a:latin typeface="Calibri"/>
                <a:cs typeface="Calibri"/>
              </a:rPr>
              <a:t>hiện</a:t>
            </a:r>
            <a:r>
              <a:rPr sz="8000" b="1" spc="-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8000" b="1">
                <a:solidFill>
                  <a:srgbClr val="2F2925"/>
                </a:solidFill>
                <a:latin typeface="Calibri"/>
                <a:cs typeface="Calibri"/>
              </a:rPr>
              <a:t>đồ</a:t>
            </a:r>
            <a:r>
              <a:rPr sz="8000" b="1" spc="-1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8000" b="1" spc="-25">
                <a:solidFill>
                  <a:srgbClr val="2F2925"/>
                </a:solidFill>
                <a:latin typeface="Calibri"/>
                <a:cs typeface="Calibri"/>
              </a:rPr>
              <a:t>án</a:t>
            </a:r>
            <a:endParaRPr sz="80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9703307"/>
            <a:ext cx="12731750" cy="140335"/>
            <a:chOff x="0" y="9703307"/>
            <a:chExt cx="12731750" cy="14033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703307"/>
              <a:ext cx="12731496" cy="14025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0" y="9718547"/>
              <a:ext cx="12664440" cy="38100"/>
            </a:xfrm>
            <a:custGeom>
              <a:avLst/>
              <a:gdLst/>
              <a:ahLst/>
              <a:cxnLst/>
              <a:rect l="l" t="t" r="r" b="b"/>
              <a:pathLst>
                <a:path w="12664440" h="38100">
                  <a:moveTo>
                    <a:pt x="12664440" y="0"/>
                  </a:moveTo>
                  <a:lnTo>
                    <a:pt x="0" y="0"/>
                  </a:lnTo>
                  <a:lnTo>
                    <a:pt x="0" y="38099"/>
                  </a:lnTo>
                  <a:lnTo>
                    <a:pt x="12664440" y="38099"/>
                  </a:lnTo>
                  <a:lnTo>
                    <a:pt x="12664440" y="0"/>
                  </a:lnTo>
                  <a:close/>
                </a:path>
              </a:pathLst>
            </a:custGeom>
            <a:solidFill>
              <a:srgbClr val="2F29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15301493" y="9056369"/>
            <a:ext cx="697230" cy="584200"/>
          </a:xfrm>
          <a:custGeom>
            <a:avLst/>
            <a:gdLst/>
            <a:ahLst/>
            <a:cxnLst/>
            <a:rect l="l" t="t" r="r" b="b"/>
            <a:pathLst>
              <a:path w="697230" h="584200">
                <a:moveTo>
                  <a:pt x="103593" y="433616"/>
                </a:moveTo>
                <a:lnTo>
                  <a:pt x="65925" y="433616"/>
                </a:lnTo>
                <a:lnTo>
                  <a:pt x="65925" y="471309"/>
                </a:lnTo>
                <a:lnTo>
                  <a:pt x="103593" y="471309"/>
                </a:lnTo>
                <a:lnTo>
                  <a:pt x="103593" y="433616"/>
                </a:lnTo>
                <a:close/>
              </a:path>
              <a:path w="697230" h="584200">
                <a:moveTo>
                  <a:pt x="103593" y="358063"/>
                </a:moveTo>
                <a:lnTo>
                  <a:pt x="65925" y="358063"/>
                </a:lnTo>
                <a:lnTo>
                  <a:pt x="65925" y="395757"/>
                </a:lnTo>
                <a:lnTo>
                  <a:pt x="103593" y="395757"/>
                </a:lnTo>
                <a:lnTo>
                  <a:pt x="103593" y="358063"/>
                </a:lnTo>
                <a:close/>
              </a:path>
              <a:path w="697230" h="584200">
                <a:moveTo>
                  <a:pt x="103593" y="282676"/>
                </a:moveTo>
                <a:lnTo>
                  <a:pt x="65925" y="282676"/>
                </a:lnTo>
                <a:lnTo>
                  <a:pt x="65925" y="320382"/>
                </a:lnTo>
                <a:lnTo>
                  <a:pt x="103593" y="320382"/>
                </a:lnTo>
                <a:lnTo>
                  <a:pt x="103593" y="282676"/>
                </a:lnTo>
                <a:close/>
              </a:path>
              <a:path w="697230" h="584200">
                <a:moveTo>
                  <a:pt x="178930" y="433616"/>
                </a:moveTo>
                <a:lnTo>
                  <a:pt x="141262" y="433616"/>
                </a:lnTo>
                <a:lnTo>
                  <a:pt x="141262" y="471309"/>
                </a:lnTo>
                <a:lnTo>
                  <a:pt x="178930" y="471309"/>
                </a:lnTo>
                <a:lnTo>
                  <a:pt x="178930" y="433616"/>
                </a:lnTo>
                <a:close/>
              </a:path>
              <a:path w="697230" h="584200">
                <a:moveTo>
                  <a:pt x="178930" y="358063"/>
                </a:moveTo>
                <a:lnTo>
                  <a:pt x="141262" y="358063"/>
                </a:lnTo>
                <a:lnTo>
                  <a:pt x="141262" y="395757"/>
                </a:lnTo>
                <a:lnTo>
                  <a:pt x="178930" y="395757"/>
                </a:lnTo>
                <a:lnTo>
                  <a:pt x="178930" y="358063"/>
                </a:lnTo>
                <a:close/>
              </a:path>
              <a:path w="697230" h="584200">
                <a:moveTo>
                  <a:pt x="178930" y="282676"/>
                </a:moveTo>
                <a:lnTo>
                  <a:pt x="141262" y="282676"/>
                </a:lnTo>
                <a:lnTo>
                  <a:pt x="141262" y="320382"/>
                </a:lnTo>
                <a:lnTo>
                  <a:pt x="178930" y="320382"/>
                </a:lnTo>
                <a:lnTo>
                  <a:pt x="178930" y="282676"/>
                </a:lnTo>
                <a:close/>
              </a:path>
              <a:path w="697230" h="584200">
                <a:moveTo>
                  <a:pt x="207175" y="141516"/>
                </a:moveTo>
                <a:lnTo>
                  <a:pt x="169506" y="141516"/>
                </a:lnTo>
                <a:lnTo>
                  <a:pt x="169506" y="179209"/>
                </a:lnTo>
                <a:lnTo>
                  <a:pt x="207175" y="179209"/>
                </a:lnTo>
                <a:lnTo>
                  <a:pt x="207175" y="141516"/>
                </a:lnTo>
                <a:close/>
              </a:path>
              <a:path w="697230" h="584200">
                <a:moveTo>
                  <a:pt x="207175" y="65963"/>
                </a:moveTo>
                <a:lnTo>
                  <a:pt x="169506" y="65963"/>
                </a:lnTo>
                <a:lnTo>
                  <a:pt x="169506" y="103657"/>
                </a:lnTo>
                <a:lnTo>
                  <a:pt x="207175" y="103657"/>
                </a:lnTo>
                <a:lnTo>
                  <a:pt x="207175" y="65963"/>
                </a:lnTo>
                <a:close/>
              </a:path>
              <a:path w="697230" h="584200">
                <a:moveTo>
                  <a:pt x="282511" y="141516"/>
                </a:moveTo>
                <a:lnTo>
                  <a:pt x="244843" y="141516"/>
                </a:lnTo>
                <a:lnTo>
                  <a:pt x="244843" y="179209"/>
                </a:lnTo>
                <a:lnTo>
                  <a:pt x="282511" y="179209"/>
                </a:lnTo>
                <a:lnTo>
                  <a:pt x="282511" y="141516"/>
                </a:lnTo>
                <a:close/>
              </a:path>
              <a:path w="697230" h="584200">
                <a:moveTo>
                  <a:pt x="282511" y="65963"/>
                </a:moveTo>
                <a:lnTo>
                  <a:pt x="244843" y="65963"/>
                </a:lnTo>
                <a:lnTo>
                  <a:pt x="244843" y="103657"/>
                </a:lnTo>
                <a:lnTo>
                  <a:pt x="282511" y="103657"/>
                </a:lnTo>
                <a:lnTo>
                  <a:pt x="282511" y="65963"/>
                </a:lnTo>
                <a:close/>
              </a:path>
              <a:path w="697230" h="584200">
                <a:moveTo>
                  <a:pt x="329603" y="433616"/>
                </a:moveTo>
                <a:lnTo>
                  <a:pt x="291934" y="433616"/>
                </a:lnTo>
                <a:lnTo>
                  <a:pt x="291934" y="471309"/>
                </a:lnTo>
                <a:lnTo>
                  <a:pt x="329603" y="471309"/>
                </a:lnTo>
                <a:lnTo>
                  <a:pt x="329603" y="433616"/>
                </a:lnTo>
                <a:close/>
              </a:path>
              <a:path w="697230" h="584200">
                <a:moveTo>
                  <a:pt x="329603" y="358063"/>
                </a:moveTo>
                <a:lnTo>
                  <a:pt x="291934" y="358063"/>
                </a:lnTo>
                <a:lnTo>
                  <a:pt x="291934" y="395757"/>
                </a:lnTo>
                <a:lnTo>
                  <a:pt x="329603" y="395757"/>
                </a:lnTo>
                <a:lnTo>
                  <a:pt x="329603" y="358063"/>
                </a:lnTo>
                <a:close/>
              </a:path>
              <a:path w="697230" h="584200">
                <a:moveTo>
                  <a:pt x="404939" y="433616"/>
                </a:moveTo>
                <a:lnTo>
                  <a:pt x="367271" y="433616"/>
                </a:lnTo>
                <a:lnTo>
                  <a:pt x="367271" y="471309"/>
                </a:lnTo>
                <a:lnTo>
                  <a:pt x="404939" y="471309"/>
                </a:lnTo>
                <a:lnTo>
                  <a:pt x="404939" y="433616"/>
                </a:lnTo>
                <a:close/>
              </a:path>
              <a:path w="697230" h="584200">
                <a:moveTo>
                  <a:pt x="404939" y="358063"/>
                </a:moveTo>
                <a:lnTo>
                  <a:pt x="367271" y="358063"/>
                </a:lnTo>
                <a:lnTo>
                  <a:pt x="367271" y="395757"/>
                </a:lnTo>
                <a:lnTo>
                  <a:pt x="404939" y="395757"/>
                </a:lnTo>
                <a:lnTo>
                  <a:pt x="404939" y="358063"/>
                </a:lnTo>
                <a:close/>
              </a:path>
              <a:path w="697230" h="584200">
                <a:moveTo>
                  <a:pt x="555625" y="433616"/>
                </a:moveTo>
                <a:lnTo>
                  <a:pt x="517956" y="433616"/>
                </a:lnTo>
                <a:lnTo>
                  <a:pt x="517956" y="471309"/>
                </a:lnTo>
                <a:lnTo>
                  <a:pt x="555625" y="471309"/>
                </a:lnTo>
                <a:lnTo>
                  <a:pt x="555625" y="433616"/>
                </a:lnTo>
                <a:close/>
              </a:path>
              <a:path w="697230" h="584200">
                <a:moveTo>
                  <a:pt x="555625" y="358063"/>
                </a:moveTo>
                <a:lnTo>
                  <a:pt x="517956" y="358063"/>
                </a:lnTo>
                <a:lnTo>
                  <a:pt x="517956" y="395757"/>
                </a:lnTo>
                <a:lnTo>
                  <a:pt x="555625" y="395757"/>
                </a:lnTo>
                <a:lnTo>
                  <a:pt x="555625" y="358063"/>
                </a:lnTo>
                <a:close/>
              </a:path>
              <a:path w="697230" h="584200">
                <a:moveTo>
                  <a:pt x="555625" y="282676"/>
                </a:moveTo>
                <a:lnTo>
                  <a:pt x="517956" y="282676"/>
                </a:lnTo>
                <a:lnTo>
                  <a:pt x="517956" y="320382"/>
                </a:lnTo>
                <a:lnTo>
                  <a:pt x="555625" y="320382"/>
                </a:lnTo>
                <a:lnTo>
                  <a:pt x="555625" y="282676"/>
                </a:lnTo>
                <a:close/>
              </a:path>
              <a:path w="697230" h="584200">
                <a:moveTo>
                  <a:pt x="555625" y="207467"/>
                </a:moveTo>
                <a:lnTo>
                  <a:pt x="517956" y="207467"/>
                </a:lnTo>
                <a:lnTo>
                  <a:pt x="517956" y="245173"/>
                </a:lnTo>
                <a:lnTo>
                  <a:pt x="555625" y="245173"/>
                </a:lnTo>
                <a:lnTo>
                  <a:pt x="555625" y="207467"/>
                </a:lnTo>
                <a:close/>
              </a:path>
              <a:path w="697230" h="584200">
                <a:moveTo>
                  <a:pt x="555625" y="131914"/>
                </a:moveTo>
                <a:lnTo>
                  <a:pt x="517956" y="131914"/>
                </a:lnTo>
                <a:lnTo>
                  <a:pt x="517956" y="169621"/>
                </a:lnTo>
                <a:lnTo>
                  <a:pt x="555625" y="169621"/>
                </a:lnTo>
                <a:lnTo>
                  <a:pt x="555625" y="131914"/>
                </a:lnTo>
                <a:close/>
              </a:path>
              <a:path w="697230" h="584200">
                <a:moveTo>
                  <a:pt x="630961" y="433616"/>
                </a:moveTo>
                <a:lnTo>
                  <a:pt x="593293" y="433616"/>
                </a:lnTo>
                <a:lnTo>
                  <a:pt x="593293" y="471309"/>
                </a:lnTo>
                <a:lnTo>
                  <a:pt x="630961" y="471309"/>
                </a:lnTo>
                <a:lnTo>
                  <a:pt x="630961" y="433616"/>
                </a:lnTo>
                <a:close/>
              </a:path>
              <a:path w="697230" h="584200">
                <a:moveTo>
                  <a:pt x="630961" y="358063"/>
                </a:moveTo>
                <a:lnTo>
                  <a:pt x="593293" y="358063"/>
                </a:lnTo>
                <a:lnTo>
                  <a:pt x="593293" y="395757"/>
                </a:lnTo>
                <a:lnTo>
                  <a:pt x="630961" y="395757"/>
                </a:lnTo>
                <a:lnTo>
                  <a:pt x="630961" y="358063"/>
                </a:lnTo>
                <a:close/>
              </a:path>
              <a:path w="697230" h="584200">
                <a:moveTo>
                  <a:pt x="630961" y="282676"/>
                </a:moveTo>
                <a:lnTo>
                  <a:pt x="593293" y="282676"/>
                </a:lnTo>
                <a:lnTo>
                  <a:pt x="593293" y="320382"/>
                </a:lnTo>
                <a:lnTo>
                  <a:pt x="630961" y="320382"/>
                </a:lnTo>
                <a:lnTo>
                  <a:pt x="630961" y="282676"/>
                </a:lnTo>
                <a:close/>
              </a:path>
              <a:path w="697230" h="584200">
                <a:moveTo>
                  <a:pt x="630961" y="207467"/>
                </a:moveTo>
                <a:lnTo>
                  <a:pt x="593293" y="207467"/>
                </a:lnTo>
                <a:lnTo>
                  <a:pt x="593293" y="245173"/>
                </a:lnTo>
                <a:lnTo>
                  <a:pt x="630961" y="245173"/>
                </a:lnTo>
                <a:lnTo>
                  <a:pt x="630961" y="207467"/>
                </a:lnTo>
                <a:close/>
              </a:path>
              <a:path w="697230" h="584200">
                <a:moveTo>
                  <a:pt x="630961" y="131914"/>
                </a:moveTo>
                <a:lnTo>
                  <a:pt x="593293" y="131914"/>
                </a:lnTo>
                <a:lnTo>
                  <a:pt x="593293" y="169621"/>
                </a:lnTo>
                <a:lnTo>
                  <a:pt x="630961" y="169621"/>
                </a:lnTo>
                <a:lnTo>
                  <a:pt x="630961" y="131914"/>
                </a:lnTo>
                <a:close/>
              </a:path>
              <a:path w="697230" h="584200">
                <a:moveTo>
                  <a:pt x="696887" y="76479"/>
                </a:moveTo>
                <a:lnTo>
                  <a:pt x="678053" y="74129"/>
                </a:lnTo>
                <a:lnTo>
                  <a:pt x="678053" y="93129"/>
                </a:lnTo>
                <a:lnTo>
                  <a:pt x="678053" y="565353"/>
                </a:lnTo>
                <a:lnTo>
                  <a:pt x="593293" y="565353"/>
                </a:lnTo>
                <a:lnTo>
                  <a:pt x="593293" y="508825"/>
                </a:lnTo>
                <a:lnTo>
                  <a:pt x="555625" y="508825"/>
                </a:lnTo>
                <a:lnTo>
                  <a:pt x="555625" y="565353"/>
                </a:lnTo>
                <a:lnTo>
                  <a:pt x="470865" y="565353"/>
                </a:lnTo>
                <a:lnTo>
                  <a:pt x="470865" y="310946"/>
                </a:lnTo>
                <a:lnTo>
                  <a:pt x="470865" y="292100"/>
                </a:lnTo>
                <a:lnTo>
                  <a:pt x="470865" y="67221"/>
                </a:lnTo>
                <a:lnTo>
                  <a:pt x="678053" y="93129"/>
                </a:lnTo>
                <a:lnTo>
                  <a:pt x="678053" y="74129"/>
                </a:lnTo>
                <a:lnTo>
                  <a:pt x="622795" y="67221"/>
                </a:lnTo>
                <a:lnTo>
                  <a:pt x="452031" y="45859"/>
                </a:lnTo>
                <a:lnTo>
                  <a:pt x="452031" y="292100"/>
                </a:lnTo>
                <a:lnTo>
                  <a:pt x="452031" y="310946"/>
                </a:lnTo>
                <a:lnTo>
                  <a:pt x="452031" y="565353"/>
                </a:lnTo>
                <a:lnTo>
                  <a:pt x="367271" y="565353"/>
                </a:lnTo>
                <a:lnTo>
                  <a:pt x="367271" y="508825"/>
                </a:lnTo>
                <a:lnTo>
                  <a:pt x="329603" y="508825"/>
                </a:lnTo>
                <a:lnTo>
                  <a:pt x="329603" y="565353"/>
                </a:lnTo>
                <a:lnTo>
                  <a:pt x="244843" y="565353"/>
                </a:lnTo>
                <a:lnTo>
                  <a:pt x="244843" y="310946"/>
                </a:lnTo>
                <a:lnTo>
                  <a:pt x="452031" y="310946"/>
                </a:lnTo>
                <a:lnTo>
                  <a:pt x="452031" y="292100"/>
                </a:lnTo>
                <a:lnTo>
                  <a:pt x="348437" y="292100"/>
                </a:lnTo>
                <a:lnTo>
                  <a:pt x="348437" y="18846"/>
                </a:lnTo>
                <a:lnTo>
                  <a:pt x="348437" y="0"/>
                </a:lnTo>
                <a:lnTo>
                  <a:pt x="329603" y="0"/>
                </a:lnTo>
                <a:lnTo>
                  <a:pt x="329603" y="18846"/>
                </a:lnTo>
                <a:lnTo>
                  <a:pt x="329603" y="292100"/>
                </a:lnTo>
                <a:lnTo>
                  <a:pt x="244843" y="292100"/>
                </a:lnTo>
                <a:lnTo>
                  <a:pt x="244843" y="235572"/>
                </a:lnTo>
                <a:lnTo>
                  <a:pt x="244843" y="216725"/>
                </a:lnTo>
                <a:lnTo>
                  <a:pt x="226009" y="216725"/>
                </a:lnTo>
                <a:lnTo>
                  <a:pt x="226009" y="235572"/>
                </a:lnTo>
                <a:lnTo>
                  <a:pt x="226009" y="565353"/>
                </a:lnTo>
                <a:lnTo>
                  <a:pt x="141249" y="565353"/>
                </a:lnTo>
                <a:lnTo>
                  <a:pt x="141249" y="508825"/>
                </a:lnTo>
                <a:lnTo>
                  <a:pt x="103581" y="508825"/>
                </a:lnTo>
                <a:lnTo>
                  <a:pt x="103581" y="565353"/>
                </a:lnTo>
                <a:lnTo>
                  <a:pt x="18834" y="565353"/>
                </a:lnTo>
                <a:lnTo>
                  <a:pt x="18834" y="235572"/>
                </a:lnTo>
                <a:lnTo>
                  <a:pt x="226009" y="235572"/>
                </a:lnTo>
                <a:lnTo>
                  <a:pt x="226009" y="216725"/>
                </a:lnTo>
                <a:lnTo>
                  <a:pt x="122415" y="216725"/>
                </a:lnTo>
                <a:lnTo>
                  <a:pt x="122415" y="18846"/>
                </a:lnTo>
                <a:lnTo>
                  <a:pt x="329603" y="18846"/>
                </a:lnTo>
                <a:lnTo>
                  <a:pt x="329603" y="0"/>
                </a:lnTo>
                <a:lnTo>
                  <a:pt x="103581" y="0"/>
                </a:lnTo>
                <a:lnTo>
                  <a:pt x="103581" y="216725"/>
                </a:lnTo>
                <a:lnTo>
                  <a:pt x="0" y="216725"/>
                </a:lnTo>
                <a:lnTo>
                  <a:pt x="0" y="584200"/>
                </a:lnTo>
                <a:lnTo>
                  <a:pt x="696887" y="584200"/>
                </a:lnTo>
                <a:lnTo>
                  <a:pt x="696887" y="565353"/>
                </a:lnTo>
                <a:lnTo>
                  <a:pt x="696887" y="76479"/>
                </a:lnTo>
                <a:close/>
              </a:path>
            </a:pathLst>
          </a:custGeom>
          <a:solidFill>
            <a:srgbClr val="2F29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80</a:t>
            </a:fld>
            <a:endParaRPr spc="-25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24268" y="236600"/>
            <a:ext cx="4841240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/>
              <a:t>Tiến</a:t>
            </a:r>
            <a:r>
              <a:rPr sz="3500" spc="-20"/>
              <a:t> </a:t>
            </a:r>
            <a:r>
              <a:rPr sz="3500"/>
              <a:t>trình</a:t>
            </a:r>
            <a:r>
              <a:rPr sz="3500" spc="-10"/>
              <a:t> </a:t>
            </a:r>
            <a:r>
              <a:rPr sz="3500"/>
              <a:t>thực</a:t>
            </a:r>
            <a:r>
              <a:rPr sz="3500" spc="-30"/>
              <a:t> </a:t>
            </a:r>
            <a:r>
              <a:rPr sz="3500"/>
              <a:t>hiện</a:t>
            </a:r>
            <a:r>
              <a:rPr sz="3500" spc="-30"/>
              <a:t> </a:t>
            </a:r>
            <a:r>
              <a:rPr sz="3500"/>
              <a:t>đồ</a:t>
            </a:r>
            <a:r>
              <a:rPr sz="3500" spc="-15"/>
              <a:t> </a:t>
            </a:r>
            <a:r>
              <a:rPr sz="3500" spc="-25"/>
              <a:t>án</a:t>
            </a:r>
            <a:endParaRPr sz="35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81</a:t>
            </a:fld>
            <a:endParaRPr spc="-25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9077" y="304241"/>
            <a:ext cx="7150100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/>
              <a:t>Tổng</a:t>
            </a:r>
            <a:r>
              <a:rPr sz="3500" spc="-30"/>
              <a:t> </a:t>
            </a:r>
            <a:r>
              <a:rPr sz="3500"/>
              <a:t>hợp</a:t>
            </a:r>
            <a:r>
              <a:rPr sz="3500" spc="-30"/>
              <a:t> </a:t>
            </a:r>
            <a:r>
              <a:rPr sz="3500"/>
              <a:t>lại</a:t>
            </a:r>
            <a:r>
              <a:rPr sz="3500" spc="-15"/>
              <a:t> </a:t>
            </a:r>
            <a:r>
              <a:rPr sz="3500"/>
              <a:t>quá</a:t>
            </a:r>
            <a:r>
              <a:rPr sz="3500" spc="-35"/>
              <a:t> </a:t>
            </a:r>
            <a:r>
              <a:rPr sz="3500"/>
              <a:t>trình</a:t>
            </a:r>
            <a:r>
              <a:rPr sz="3500" spc="-30"/>
              <a:t> </a:t>
            </a:r>
            <a:r>
              <a:rPr sz="3500"/>
              <a:t>thực</a:t>
            </a:r>
            <a:r>
              <a:rPr sz="3500" spc="-20"/>
              <a:t> </a:t>
            </a:r>
            <a:r>
              <a:rPr sz="3500"/>
              <a:t>hiện</a:t>
            </a:r>
            <a:r>
              <a:rPr sz="3500" spc="-40"/>
              <a:t> </a:t>
            </a:r>
            <a:r>
              <a:rPr sz="3500"/>
              <a:t>đồ</a:t>
            </a:r>
            <a:r>
              <a:rPr sz="3500" spc="-5"/>
              <a:t> </a:t>
            </a:r>
            <a:r>
              <a:rPr sz="3500" spc="-25"/>
              <a:t>án</a:t>
            </a:r>
            <a:endParaRPr sz="35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82</a:t>
            </a:fld>
            <a:endParaRPr spc="-25"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073999"/>
              </p:ext>
            </p:extLst>
          </p:nvPr>
        </p:nvGraphicFramePr>
        <p:xfrm>
          <a:off x="2413063" y="1783016"/>
          <a:ext cx="14554199" cy="62617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5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5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823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003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39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500" b="1" spc="-25">
                          <a:latin typeface="Calibri"/>
                          <a:cs typeface="Calibri"/>
                        </a:rPr>
                        <a:t>STT</a:t>
                      </a:r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  <a:p>
                      <a:pPr marL="6210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500" b="1">
                          <a:latin typeface="Calibri"/>
                          <a:cs typeface="Calibri"/>
                        </a:rPr>
                        <a:t>Họ</a:t>
                      </a:r>
                      <a:r>
                        <a:rPr sz="2500" b="1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 b="1">
                          <a:latin typeface="Calibri"/>
                          <a:cs typeface="Calibri"/>
                        </a:rPr>
                        <a:t>và</a:t>
                      </a:r>
                      <a:r>
                        <a:rPr sz="2500" b="1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 b="1" spc="-25">
                          <a:latin typeface="Calibri"/>
                          <a:cs typeface="Calibri"/>
                        </a:rPr>
                        <a:t>tên</a:t>
                      </a:r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500" b="1">
                          <a:latin typeface="Calibri"/>
                          <a:cs typeface="Calibri"/>
                        </a:rPr>
                        <a:t>Khó</a:t>
                      </a:r>
                      <a:r>
                        <a:rPr sz="2500" b="1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 b="1">
                          <a:latin typeface="Calibri"/>
                          <a:cs typeface="Calibri"/>
                        </a:rPr>
                        <a:t>khăn</a:t>
                      </a:r>
                      <a:r>
                        <a:rPr sz="2500" b="1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 b="1">
                          <a:latin typeface="Calibri"/>
                          <a:cs typeface="Calibri"/>
                        </a:rPr>
                        <a:t>mắc</a:t>
                      </a:r>
                      <a:r>
                        <a:rPr sz="2500" b="1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 b="1" spc="-20">
                          <a:latin typeface="Calibri"/>
                          <a:cs typeface="Calibri"/>
                        </a:rPr>
                        <a:t>phải</a:t>
                      </a:r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500" b="1">
                          <a:latin typeface="Calibri"/>
                          <a:cs typeface="Calibri"/>
                        </a:rPr>
                        <a:t>Bài</a:t>
                      </a:r>
                      <a:r>
                        <a:rPr sz="2500" b="1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 b="1">
                          <a:latin typeface="Calibri"/>
                          <a:cs typeface="Calibri"/>
                        </a:rPr>
                        <a:t>học</a:t>
                      </a:r>
                      <a:r>
                        <a:rPr sz="2500" b="1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 b="1">
                          <a:latin typeface="Calibri"/>
                          <a:cs typeface="Calibri"/>
                        </a:rPr>
                        <a:t>rút</a:t>
                      </a:r>
                      <a:r>
                        <a:rPr sz="2500" b="1" spc="-25">
                          <a:latin typeface="Calibri"/>
                          <a:cs typeface="Calibri"/>
                        </a:rPr>
                        <a:t> ra</a:t>
                      </a:r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70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500" spc="-50">
                          <a:latin typeface="Calibri"/>
                          <a:cs typeface="Calibri"/>
                        </a:rPr>
                        <a:t>1</a:t>
                      </a:r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1428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 marR="60325" indent="109220" algn="just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2500">
                          <a:latin typeface="Calibri"/>
                          <a:cs typeface="Calibri"/>
                        </a:rPr>
                        <a:t>Khó</a:t>
                      </a:r>
                      <a:r>
                        <a:rPr sz="2500" spc="24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khăn</a:t>
                      </a:r>
                      <a:r>
                        <a:rPr sz="2500" spc="254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trong</a:t>
                      </a:r>
                      <a:r>
                        <a:rPr sz="2500" spc="25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việc</a:t>
                      </a:r>
                      <a:r>
                        <a:rPr sz="2500" spc="24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xây</a:t>
                      </a:r>
                      <a:r>
                        <a:rPr sz="2500" spc="26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dựng</a:t>
                      </a:r>
                      <a:r>
                        <a:rPr sz="2500" spc="26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mô</a:t>
                      </a:r>
                      <a:r>
                        <a:rPr sz="2500" spc="25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hình</a:t>
                      </a:r>
                      <a:r>
                        <a:rPr sz="2500" spc="24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 spc="-25">
                          <a:latin typeface="Calibri"/>
                          <a:cs typeface="Calibri"/>
                        </a:rPr>
                        <a:t>vì </a:t>
                      </a:r>
                      <a:r>
                        <a:rPr sz="2500">
                          <a:latin typeface="Calibri"/>
                          <a:cs typeface="Calibri"/>
                        </a:rPr>
                        <a:t>tập</a:t>
                      </a:r>
                      <a:r>
                        <a:rPr sz="2500" spc="54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dữ</a:t>
                      </a:r>
                      <a:r>
                        <a:rPr sz="2500" spc="55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liệu</a:t>
                      </a:r>
                      <a:r>
                        <a:rPr sz="2500" spc="56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chúng</a:t>
                      </a:r>
                      <a:r>
                        <a:rPr sz="2500" spc="54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em</a:t>
                      </a:r>
                      <a:r>
                        <a:rPr sz="2500" spc="56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thu</a:t>
                      </a:r>
                      <a:r>
                        <a:rPr sz="2500" spc="55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thập</a:t>
                      </a:r>
                      <a:r>
                        <a:rPr sz="2500" spc="55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chỉ</a:t>
                      </a:r>
                      <a:r>
                        <a:rPr sz="2500" spc="55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có</a:t>
                      </a:r>
                      <a:r>
                        <a:rPr sz="2500" spc="55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 spc="-50">
                          <a:latin typeface="Calibri"/>
                          <a:cs typeface="Calibri"/>
                        </a:rPr>
                        <a:t>1 </a:t>
                      </a:r>
                      <a:r>
                        <a:rPr sz="2500">
                          <a:latin typeface="Calibri"/>
                          <a:cs typeface="Calibri"/>
                        </a:rPr>
                        <a:t>trường</a:t>
                      </a:r>
                      <a:r>
                        <a:rPr sz="25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là</a:t>
                      </a:r>
                      <a:r>
                        <a:rPr sz="25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 spc="-10">
                          <a:latin typeface="Calibri"/>
                          <a:cs typeface="Calibri"/>
                        </a:rPr>
                        <a:t>numeric.</a:t>
                      </a:r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1270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2500"/>
                        </a:spcBef>
                      </a:pPr>
                      <a:r>
                        <a:rPr sz="2500">
                          <a:latin typeface="Calibri"/>
                          <a:cs typeface="Calibri"/>
                        </a:rPr>
                        <a:t>Nên</a:t>
                      </a:r>
                      <a:r>
                        <a:rPr sz="2500" spc="17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thu</a:t>
                      </a:r>
                      <a:r>
                        <a:rPr sz="2500" spc="17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thập</a:t>
                      </a:r>
                      <a:r>
                        <a:rPr sz="2500" spc="18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đa</a:t>
                      </a:r>
                      <a:r>
                        <a:rPr sz="2500" spc="17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dạng</a:t>
                      </a:r>
                      <a:r>
                        <a:rPr sz="2500" spc="18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dữ</a:t>
                      </a:r>
                      <a:r>
                        <a:rPr sz="2500" spc="16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liệu</a:t>
                      </a:r>
                      <a:r>
                        <a:rPr sz="2500" spc="18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trước</a:t>
                      </a:r>
                      <a:r>
                        <a:rPr sz="2500" spc="19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 spc="-25">
                          <a:latin typeface="Calibri"/>
                          <a:cs typeface="Calibri"/>
                        </a:rPr>
                        <a:t>khi</a:t>
                      </a:r>
                      <a:endParaRPr sz="2500">
                        <a:latin typeface="Calibri"/>
                        <a:cs typeface="Calibri"/>
                      </a:endParaRPr>
                    </a:p>
                    <a:p>
                      <a:pPr marL="69215">
                        <a:lnSpc>
                          <a:spcPct val="100000"/>
                        </a:lnSpc>
                      </a:pPr>
                      <a:r>
                        <a:rPr sz="2500">
                          <a:latin typeface="Calibri"/>
                          <a:cs typeface="Calibri"/>
                        </a:rPr>
                        <a:t>giải</a:t>
                      </a:r>
                      <a:r>
                        <a:rPr sz="25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quyết</a:t>
                      </a:r>
                      <a:r>
                        <a:rPr sz="25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một</a:t>
                      </a:r>
                      <a:r>
                        <a:rPr sz="25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bài</a:t>
                      </a:r>
                      <a:r>
                        <a:rPr sz="25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 spc="-10">
                          <a:latin typeface="Calibri"/>
                          <a:cs typeface="Calibri"/>
                        </a:rPr>
                        <a:t>toán.</a:t>
                      </a:r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3175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70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500" spc="-50">
                          <a:latin typeface="Calibri"/>
                          <a:cs typeface="Calibri"/>
                        </a:rPr>
                        <a:t>2</a:t>
                      </a:r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14351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14351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 marR="60960" indent="86360" algn="just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2500">
                          <a:latin typeface="Calibri"/>
                          <a:cs typeface="Calibri"/>
                        </a:rPr>
                        <a:t>Vì</a:t>
                      </a:r>
                      <a:r>
                        <a:rPr sz="2500" spc="7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tập</a:t>
                      </a:r>
                      <a:r>
                        <a:rPr sz="2500" spc="8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dữ</a:t>
                      </a:r>
                      <a:r>
                        <a:rPr sz="2500" spc="8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liệu</a:t>
                      </a:r>
                      <a:r>
                        <a:rPr sz="2500" spc="8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chỉ</a:t>
                      </a:r>
                      <a:r>
                        <a:rPr sz="2500" spc="8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nói</a:t>
                      </a:r>
                      <a:r>
                        <a:rPr sz="2500" spc="8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về</a:t>
                      </a:r>
                      <a:r>
                        <a:rPr sz="2500" spc="8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một</a:t>
                      </a:r>
                      <a:r>
                        <a:rPr sz="2500" spc="9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trường</a:t>
                      </a:r>
                      <a:r>
                        <a:rPr sz="2500" spc="8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 spc="-10">
                          <a:latin typeface="Calibri"/>
                          <a:cs typeface="Calibri"/>
                        </a:rPr>
                        <a:t>thông </a:t>
                      </a:r>
                      <a:r>
                        <a:rPr sz="2500">
                          <a:latin typeface="Calibri"/>
                          <a:cs typeface="Calibri"/>
                        </a:rPr>
                        <a:t>tin</a:t>
                      </a:r>
                      <a:r>
                        <a:rPr sz="2500" spc="15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là</a:t>
                      </a:r>
                      <a:r>
                        <a:rPr sz="2500" spc="15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số</a:t>
                      </a:r>
                      <a:r>
                        <a:rPr sz="2500" spc="16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ca</a:t>
                      </a:r>
                      <a:r>
                        <a:rPr sz="2500" spc="14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tử</a:t>
                      </a:r>
                      <a:r>
                        <a:rPr sz="2500" spc="14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vong</a:t>
                      </a:r>
                      <a:r>
                        <a:rPr sz="2500" spc="15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nên</a:t>
                      </a:r>
                      <a:r>
                        <a:rPr sz="2500" spc="15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việc</a:t>
                      </a:r>
                      <a:r>
                        <a:rPr sz="2500" spc="16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đặt</a:t>
                      </a:r>
                      <a:r>
                        <a:rPr sz="2500" spc="16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câu</a:t>
                      </a:r>
                      <a:r>
                        <a:rPr sz="2500" spc="15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hỏi</a:t>
                      </a:r>
                      <a:r>
                        <a:rPr sz="2500" spc="15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 spc="-25">
                          <a:latin typeface="Calibri"/>
                          <a:cs typeface="Calibri"/>
                        </a:rPr>
                        <a:t>bị </a:t>
                      </a:r>
                      <a:r>
                        <a:rPr sz="2500">
                          <a:latin typeface="Calibri"/>
                          <a:cs typeface="Calibri"/>
                        </a:rPr>
                        <a:t>khó</a:t>
                      </a:r>
                      <a:r>
                        <a:rPr sz="2500" spc="-6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khăn,</a:t>
                      </a:r>
                      <a:r>
                        <a:rPr sz="25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dễ</a:t>
                      </a:r>
                      <a:r>
                        <a:rPr sz="25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bị</a:t>
                      </a:r>
                      <a:r>
                        <a:rPr sz="25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trùng</a:t>
                      </a:r>
                      <a:r>
                        <a:rPr sz="250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 spc="-20">
                          <a:latin typeface="Calibri"/>
                          <a:cs typeface="Calibri"/>
                        </a:rPr>
                        <a:t>lặp.</a:t>
                      </a:r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1270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500">
                          <a:latin typeface="Calibri"/>
                          <a:cs typeface="Calibri"/>
                        </a:rPr>
                        <a:t>Lựa</a:t>
                      </a:r>
                      <a:r>
                        <a:rPr sz="25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chọn</a:t>
                      </a:r>
                      <a:r>
                        <a:rPr sz="25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dữ</a:t>
                      </a:r>
                      <a:r>
                        <a:rPr sz="25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liệu</a:t>
                      </a:r>
                      <a:r>
                        <a:rPr sz="25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có</a:t>
                      </a:r>
                      <a:r>
                        <a:rPr sz="25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tính</a:t>
                      </a:r>
                      <a:r>
                        <a:rPr sz="25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đa</a:t>
                      </a:r>
                      <a:r>
                        <a:rPr sz="2500" spc="-5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dạng</a:t>
                      </a:r>
                      <a:r>
                        <a:rPr sz="25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 spc="-20">
                          <a:latin typeface="Calibri"/>
                          <a:cs typeface="Calibri"/>
                        </a:rPr>
                        <a:t>hơn.</a:t>
                      </a:r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14351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532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500" spc="-50">
                          <a:latin typeface="Calibri"/>
                          <a:cs typeface="Calibri"/>
                        </a:rPr>
                        <a:t>3</a:t>
                      </a:r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20129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20129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 marR="61594" algn="just">
                        <a:lnSpc>
                          <a:spcPts val="3000"/>
                        </a:lnSpc>
                        <a:spcBef>
                          <a:spcPts val="60"/>
                        </a:spcBef>
                      </a:pPr>
                      <a:r>
                        <a:rPr sz="2500">
                          <a:latin typeface="Calibri"/>
                          <a:cs typeface="Calibri"/>
                        </a:rPr>
                        <a:t>Dữ</a:t>
                      </a:r>
                      <a:r>
                        <a:rPr sz="2500" spc="26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liệu</a:t>
                      </a:r>
                      <a:r>
                        <a:rPr sz="2500" spc="26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quá</a:t>
                      </a:r>
                      <a:r>
                        <a:rPr sz="2500" spc="27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nhiều</a:t>
                      </a:r>
                      <a:r>
                        <a:rPr sz="2500" spc="26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dòng</a:t>
                      </a:r>
                      <a:r>
                        <a:rPr sz="2500" spc="26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nên</a:t>
                      </a:r>
                      <a:r>
                        <a:rPr sz="2500" spc="26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việc</a:t>
                      </a:r>
                      <a:r>
                        <a:rPr sz="2500" spc="28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thu</a:t>
                      </a:r>
                      <a:r>
                        <a:rPr sz="2500" spc="26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 spc="-20">
                          <a:latin typeface="Calibri"/>
                          <a:cs typeface="Calibri"/>
                        </a:rPr>
                        <a:t>thập </a:t>
                      </a:r>
                      <a:r>
                        <a:rPr sz="2500">
                          <a:latin typeface="Calibri"/>
                          <a:cs typeface="Calibri"/>
                        </a:rPr>
                        <a:t>tốn</a:t>
                      </a:r>
                      <a:r>
                        <a:rPr sz="2500" spc="26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rất</a:t>
                      </a:r>
                      <a:r>
                        <a:rPr sz="2500" spc="26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nhiều</a:t>
                      </a:r>
                      <a:r>
                        <a:rPr sz="2500" spc="27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thời</a:t>
                      </a:r>
                      <a:r>
                        <a:rPr sz="2500" spc="26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gian.</a:t>
                      </a:r>
                      <a:r>
                        <a:rPr sz="2500" spc="27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Mặc</a:t>
                      </a:r>
                      <a:r>
                        <a:rPr sz="2500" spc="27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khác,</a:t>
                      </a:r>
                      <a:r>
                        <a:rPr sz="2500" spc="26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dữ</a:t>
                      </a:r>
                      <a:r>
                        <a:rPr sz="2500" spc="254">
                          <a:latin typeface="Calibri"/>
                          <a:cs typeface="Calibri"/>
                        </a:rPr>
                        <a:t> </a:t>
                      </a:r>
                      <a:r>
                        <a:rPr sz="2500" spc="-20">
                          <a:latin typeface="Calibri"/>
                          <a:cs typeface="Calibri"/>
                        </a:rPr>
                        <a:t>liệu </a:t>
                      </a:r>
                      <a:r>
                        <a:rPr sz="2500">
                          <a:latin typeface="Calibri"/>
                          <a:cs typeface="Calibri"/>
                        </a:rPr>
                        <a:t>có</a:t>
                      </a:r>
                      <a:r>
                        <a:rPr sz="2500" spc="10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ít</a:t>
                      </a:r>
                      <a:r>
                        <a:rPr sz="2500" spc="10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dòng</a:t>
                      </a:r>
                      <a:r>
                        <a:rPr sz="2500" spc="9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nên</a:t>
                      </a:r>
                      <a:r>
                        <a:rPr sz="2500" spc="9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không</a:t>
                      </a:r>
                      <a:r>
                        <a:rPr sz="2500" spc="10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có</a:t>
                      </a:r>
                      <a:r>
                        <a:rPr sz="2500" spc="10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nhiều</a:t>
                      </a:r>
                      <a:r>
                        <a:rPr sz="2500" spc="10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thứ</a:t>
                      </a:r>
                      <a:r>
                        <a:rPr sz="2500" spc="9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để</a:t>
                      </a:r>
                      <a:r>
                        <a:rPr sz="2500" spc="10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 spc="-20">
                          <a:latin typeface="Calibri"/>
                          <a:cs typeface="Calibri"/>
                        </a:rPr>
                        <a:t>khác </a:t>
                      </a:r>
                      <a:r>
                        <a:rPr sz="2500">
                          <a:latin typeface="Calibri"/>
                          <a:cs typeface="Calibri"/>
                        </a:rPr>
                        <a:t>thác</a:t>
                      </a:r>
                      <a:r>
                        <a:rPr sz="25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cho</a:t>
                      </a:r>
                      <a:r>
                        <a:rPr sz="25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phần</a:t>
                      </a:r>
                      <a:r>
                        <a:rPr sz="25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đặt</a:t>
                      </a:r>
                      <a:r>
                        <a:rPr sz="25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câu</a:t>
                      </a:r>
                      <a:r>
                        <a:rPr sz="25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hỏi</a:t>
                      </a:r>
                      <a:r>
                        <a:rPr sz="2500" spc="-5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và</a:t>
                      </a:r>
                      <a:r>
                        <a:rPr sz="25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mô</a:t>
                      </a:r>
                      <a:r>
                        <a:rPr sz="25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hình</a:t>
                      </a:r>
                      <a:r>
                        <a:rPr sz="25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 spc="-25">
                          <a:latin typeface="Calibri"/>
                          <a:cs typeface="Calibri"/>
                        </a:rPr>
                        <a:t>hóa</a:t>
                      </a:r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500">
                          <a:latin typeface="Calibri"/>
                          <a:cs typeface="Calibri"/>
                        </a:rPr>
                        <a:t>Lần</a:t>
                      </a:r>
                      <a:r>
                        <a:rPr sz="25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sau</a:t>
                      </a:r>
                      <a:r>
                        <a:rPr sz="25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sẽ</a:t>
                      </a:r>
                      <a:r>
                        <a:rPr sz="25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thu</a:t>
                      </a:r>
                      <a:r>
                        <a:rPr sz="25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thập</a:t>
                      </a:r>
                      <a:r>
                        <a:rPr sz="25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dữ</a:t>
                      </a:r>
                      <a:r>
                        <a:rPr sz="25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liệu</a:t>
                      </a:r>
                      <a:r>
                        <a:rPr sz="25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có</a:t>
                      </a:r>
                      <a:r>
                        <a:rPr sz="25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số</a:t>
                      </a:r>
                      <a:r>
                        <a:rPr sz="25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dòng</a:t>
                      </a:r>
                      <a:r>
                        <a:rPr sz="25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 spc="-25">
                          <a:latin typeface="Calibri"/>
                          <a:cs typeface="Calibri"/>
                        </a:rPr>
                        <a:t>và</a:t>
                      </a:r>
                      <a:endParaRPr sz="2500">
                        <a:latin typeface="Calibri"/>
                        <a:cs typeface="Calibri"/>
                      </a:endParaRPr>
                    </a:p>
                    <a:p>
                      <a:pPr marL="69215">
                        <a:lnSpc>
                          <a:spcPct val="100000"/>
                        </a:lnSpc>
                      </a:pPr>
                      <a:r>
                        <a:rPr sz="2500">
                          <a:latin typeface="Calibri"/>
                          <a:cs typeface="Calibri"/>
                        </a:rPr>
                        <a:t>cột</a:t>
                      </a:r>
                      <a:r>
                        <a:rPr sz="25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phù</a:t>
                      </a:r>
                      <a:r>
                        <a:rPr sz="25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hợp</a:t>
                      </a:r>
                      <a:r>
                        <a:rPr sz="25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 spc="-20">
                          <a:latin typeface="Calibri"/>
                          <a:cs typeface="Calibri"/>
                        </a:rPr>
                        <a:t>hơn.</a:t>
                      </a:r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059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90"/>
                        </a:spcBef>
                      </a:pPr>
                      <a:r>
                        <a:rPr sz="2500" spc="-50">
                          <a:latin typeface="Calibri"/>
                          <a:cs typeface="Calibri"/>
                        </a:rPr>
                        <a:t>4</a:t>
                      </a:r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2654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335">
                        <a:lnSpc>
                          <a:spcPct val="100000"/>
                        </a:lnSpc>
                        <a:spcBef>
                          <a:spcPts val="2090"/>
                        </a:spcBef>
                      </a:pPr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2654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 marR="62230" indent="9715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00">
                          <a:latin typeface="Calibri"/>
                          <a:cs typeface="Calibri"/>
                        </a:rPr>
                        <a:t>Khó</a:t>
                      </a:r>
                      <a:r>
                        <a:rPr sz="2500" spc="17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khăn</a:t>
                      </a:r>
                      <a:r>
                        <a:rPr sz="2500" spc="17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trong</a:t>
                      </a:r>
                      <a:r>
                        <a:rPr sz="2500" spc="17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việc</a:t>
                      </a:r>
                      <a:r>
                        <a:rPr sz="2500" spc="17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tìm</a:t>
                      </a:r>
                      <a:r>
                        <a:rPr sz="2500" spc="17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câu</a:t>
                      </a:r>
                      <a:r>
                        <a:rPr sz="2500" spc="16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hỏi</a:t>
                      </a:r>
                      <a:r>
                        <a:rPr sz="2500" spc="17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vì</a:t>
                      </a:r>
                      <a:r>
                        <a:rPr sz="2500" spc="17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một</a:t>
                      </a:r>
                      <a:r>
                        <a:rPr sz="2500" spc="17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 spc="-25">
                          <a:latin typeface="Calibri"/>
                          <a:cs typeface="Calibri"/>
                        </a:rPr>
                        <a:t>số </a:t>
                      </a:r>
                      <a:r>
                        <a:rPr sz="2500">
                          <a:latin typeface="Calibri"/>
                          <a:cs typeface="Calibri"/>
                        </a:rPr>
                        <a:t>quốc</a:t>
                      </a:r>
                      <a:r>
                        <a:rPr sz="25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gia</a:t>
                      </a:r>
                      <a:r>
                        <a:rPr sz="25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không</a:t>
                      </a:r>
                      <a:r>
                        <a:rPr sz="25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có</a:t>
                      </a:r>
                      <a:r>
                        <a:rPr sz="25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số</a:t>
                      </a:r>
                      <a:r>
                        <a:rPr sz="25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 spc="-10">
                          <a:latin typeface="Calibri"/>
                          <a:cs typeface="Calibri"/>
                        </a:rPr>
                        <a:t>liệu.</a:t>
                      </a:r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749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 marR="60325" indent="106680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00">
                          <a:latin typeface="Calibri"/>
                          <a:cs typeface="Calibri"/>
                        </a:rPr>
                        <a:t>Tìm</a:t>
                      </a:r>
                      <a:r>
                        <a:rPr sz="2500" spc="24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cách</a:t>
                      </a:r>
                      <a:r>
                        <a:rPr sz="2500" spc="24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điền</a:t>
                      </a:r>
                      <a:r>
                        <a:rPr sz="2500" spc="24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đầy</a:t>
                      </a:r>
                      <a:r>
                        <a:rPr sz="2500" spc="24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đủ</a:t>
                      </a:r>
                      <a:r>
                        <a:rPr sz="2500" spc="24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dữ</a:t>
                      </a:r>
                      <a:r>
                        <a:rPr sz="2500" spc="25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liệu,</a:t>
                      </a:r>
                      <a:r>
                        <a:rPr sz="2500" spc="25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thu</a:t>
                      </a:r>
                      <a:r>
                        <a:rPr sz="2500" spc="24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 spc="-20">
                          <a:latin typeface="Calibri"/>
                          <a:cs typeface="Calibri"/>
                        </a:rPr>
                        <a:t>thập </a:t>
                      </a:r>
                      <a:r>
                        <a:rPr sz="2500">
                          <a:latin typeface="Calibri"/>
                          <a:cs typeface="Calibri"/>
                        </a:rPr>
                        <a:t>dữ</a:t>
                      </a:r>
                      <a:r>
                        <a:rPr sz="25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liệu</a:t>
                      </a:r>
                      <a:r>
                        <a:rPr sz="25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ít</a:t>
                      </a:r>
                      <a:r>
                        <a:rPr sz="25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bị</a:t>
                      </a:r>
                      <a:r>
                        <a:rPr sz="25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>
                          <a:latin typeface="Calibri"/>
                          <a:cs typeface="Calibri"/>
                        </a:rPr>
                        <a:t>thiếu</a:t>
                      </a:r>
                      <a:r>
                        <a:rPr sz="25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sz="2500" spc="-20">
                          <a:latin typeface="Calibri"/>
                          <a:cs typeface="Calibri"/>
                        </a:rPr>
                        <a:t>hơn.</a:t>
                      </a:r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749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23986" y="0"/>
            <a:ext cx="664210" cy="2236470"/>
          </a:xfrm>
          <a:custGeom>
            <a:avLst/>
            <a:gdLst/>
            <a:ahLst/>
            <a:cxnLst/>
            <a:rect l="l" t="t" r="r" b="b"/>
            <a:pathLst>
              <a:path w="664209" h="2236470">
                <a:moveTo>
                  <a:pt x="421251" y="0"/>
                </a:moveTo>
                <a:lnTo>
                  <a:pt x="330577" y="0"/>
                </a:lnTo>
                <a:lnTo>
                  <a:pt x="321556" y="25683"/>
                </a:lnTo>
                <a:lnTo>
                  <a:pt x="304382" y="73685"/>
                </a:lnTo>
                <a:lnTo>
                  <a:pt x="287023" y="121451"/>
                </a:lnTo>
                <a:lnTo>
                  <a:pt x="269536" y="168953"/>
                </a:lnTo>
                <a:lnTo>
                  <a:pt x="251978" y="216161"/>
                </a:lnTo>
                <a:lnTo>
                  <a:pt x="234406" y="263045"/>
                </a:lnTo>
                <a:lnTo>
                  <a:pt x="162087" y="454834"/>
                </a:lnTo>
                <a:lnTo>
                  <a:pt x="143902" y="503424"/>
                </a:lnTo>
                <a:lnTo>
                  <a:pt x="126120" y="551370"/>
                </a:lnTo>
                <a:lnTo>
                  <a:pt x="108797" y="598674"/>
                </a:lnTo>
                <a:lnTo>
                  <a:pt x="91987" y="645334"/>
                </a:lnTo>
                <a:lnTo>
                  <a:pt x="75746" y="691352"/>
                </a:lnTo>
                <a:lnTo>
                  <a:pt x="60128" y="736726"/>
                </a:lnTo>
                <a:lnTo>
                  <a:pt x="42081" y="794504"/>
                </a:lnTo>
                <a:lnTo>
                  <a:pt x="27400" y="850486"/>
                </a:lnTo>
                <a:lnTo>
                  <a:pt x="15969" y="904759"/>
                </a:lnTo>
                <a:lnTo>
                  <a:pt x="7670" y="957405"/>
                </a:lnTo>
                <a:lnTo>
                  <a:pt x="2386" y="1008508"/>
                </a:lnTo>
                <a:lnTo>
                  <a:pt x="0" y="1058154"/>
                </a:lnTo>
                <a:lnTo>
                  <a:pt x="394" y="1106425"/>
                </a:lnTo>
                <a:lnTo>
                  <a:pt x="3451" y="1153406"/>
                </a:lnTo>
                <a:lnTo>
                  <a:pt x="9055" y="1199181"/>
                </a:lnTo>
                <a:lnTo>
                  <a:pt x="17088" y="1243833"/>
                </a:lnTo>
                <a:lnTo>
                  <a:pt x="27432" y="1287447"/>
                </a:lnTo>
                <a:lnTo>
                  <a:pt x="39970" y="1330107"/>
                </a:lnTo>
                <a:lnTo>
                  <a:pt x="54586" y="1371896"/>
                </a:lnTo>
                <a:lnTo>
                  <a:pt x="71162" y="1412900"/>
                </a:lnTo>
                <a:lnTo>
                  <a:pt x="89580" y="1453201"/>
                </a:lnTo>
                <a:lnTo>
                  <a:pt x="109724" y="1492884"/>
                </a:lnTo>
                <a:lnTo>
                  <a:pt x="131476" y="1532032"/>
                </a:lnTo>
                <a:lnTo>
                  <a:pt x="154719" y="1570731"/>
                </a:lnTo>
                <a:lnTo>
                  <a:pt x="179336" y="1609063"/>
                </a:lnTo>
                <a:lnTo>
                  <a:pt x="205210" y="1647113"/>
                </a:lnTo>
                <a:lnTo>
                  <a:pt x="232223" y="1684965"/>
                </a:lnTo>
                <a:lnTo>
                  <a:pt x="260258" y="1722703"/>
                </a:lnTo>
                <a:lnTo>
                  <a:pt x="289198" y="1760410"/>
                </a:lnTo>
                <a:lnTo>
                  <a:pt x="318926" y="1798172"/>
                </a:lnTo>
                <a:lnTo>
                  <a:pt x="349325" y="1836071"/>
                </a:lnTo>
                <a:lnTo>
                  <a:pt x="471220" y="1985479"/>
                </a:lnTo>
                <a:lnTo>
                  <a:pt x="501304" y="2022731"/>
                </a:lnTo>
                <a:lnTo>
                  <a:pt x="531496" y="2060658"/>
                </a:lnTo>
                <a:lnTo>
                  <a:pt x="561720" y="2099356"/>
                </a:lnTo>
                <a:lnTo>
                  <a:pt x="591905" y="2138920"/>
                </a:lnTo>
                <a:lnTo>
                  <a:pt x="664013" y="2236329"/>
                </a:lnTo>
                <a:lnTo>
                  <a:pt x="664013" y="2089117"/>
                </a:lnTo>
                <a:lnTo>
                  <a:pt x="626990" y="2040526"/>
                </a:lnTo>
                <a:lnTo>
                  <a:pt x="596334" y="2001320"/>
                </a:lnTo>
                <a:lnTo>
                  <a:pt x="565760" y="1962916"/>
                </a:lnTo>
                <a:lnTo>
                  <a:pt x="535306" y="1925203"/>
                </a:lnTo>
                <a:lnTo>
                  <a:pt x="407545" y="1768605"/>
                </a:lnTo>
                <a:lnTo>
                  <a:pt x="375284" y="1728310"/>
                </a:lnTo>
                <a:lnTo>
                  <a:pt x="344118" y="1688588"/>
                </a:lnTo>
                <a:lnTo>
                  <a:pt x="314160" y="1649315"/>
                </a:lnTo>
                <a:lnTo>
                  <a:pt x="285521" y="1610368"/>
                </a:lnTo>
                <a:lnTo>
                  <a:pt x="258311" y="1571624"/>
                </a:lnTo>
                <a:lnTo>
                  <a:pt x="232642" y="1532959"/>
                </a:lnTo>
                <a:lnTo>
                  <a:pt x="208625" y="1494251"/>
                </a:lnTo>
                <a:lnTo>
                  <a:pt x="186372" y="1455375"/>
                </a:lnTo>
                <a:lnTo>
                  <a:pt x="165994" y="1416209"/>
                </a:lnTo>
                <a:lnTo>
                  <a:pt x="147602" y="1376629"/>
                </a:lnTo>
                <a:lnTo>
                  <a:pt x="131307" y="1336512"/>
                </a:lnTo>
                <a:lnTo>
                  <a:pt x="117221" y="1295735"/>
                </a:lnTo>
                <a:lnTo>
                  <a:pt x="105456" y="1254174"/>
                </a:lnTo>
                <a:lnTo>
                  <a:pt x="96121" y="1211707"/>
                </a:lnTo>
                <a:lnTo>
                  <a:pt x="89329" y="1168209"/>
                </a:lnTo>
                <a:lnTo>
                  <a:pt x="85192" y="1123558"/>
                </a:lnTo>
                <a:lnTo>
                  <a:pt x="83819" y="1077630"/>
                </a:lnTo>
                <a:lnTo>
                  <a:pt x="85323" y="1030303"/>
                </a:lnTo>
                <a:lnTo>
                  <a:pt x="89814" y="981452"/>
                </a:lnTo>
                <a:lnTo>
                  <a:pt x="97405" y="930954"/>
                </a:lnTo>
                <a:lnTo>
                  <a:pt x="108206" y="878687"/>
                </a:lnTo>
                <a:lnTo>
                  <a:pt x="122328" y="824526"/>
                </a:lnTo>
                <a:lnTo>
                  <a:pt x="139884" y="768350"/>
                </a:lnTo>
                <a:lnTo>
                  <a:pt x="155181" y="723492"/>
                </a:lnTo>
                <a:lnTo>
                  <a:pt x="171132" y="677975"/>
                </a:lnTo>
                <a:lnTo>
                  <a:pt x="187687" y="631794"/>
                </a:lnTo>
                <a:lnTo>
                  <a:pt x="204797" y="584946"/>
                </a:lnTo>
                <a:lnTo>
                  <a:pt x="222413" y="537424"/>
                </a:lnTo>
                <a:lnTo>
                  <a:pt x="240486" y="489225"/>
                </a:lnTo>
                <a:lnTo>
                  <a:pt x="258966" y="440345"/>
                </a:lnTo>
                <a:lnTo>
                  <a:pt x="277806" y="390778"/>
                </a:lnTo>
                <a:lnTo>
                  <a:pt x="313503" y="296152"/>
                </a:lnTo>
                <a:lnTo>
                  <a:pt x="331444" y="248280"/>
                </a:lnTo>
                <a:lnTo>
                  <a:pt x="349368" y="200071"/>
                </a:lnTo>
                <a:lnTo>
                  <a:pt x="367219" y="151552"/>
                </a:lnTo>
                <a:lnTo>
                  <a:pt x="384936" y="102751"/>
                </a:lnTo>
                <a:lnTo>
                  <a:pt x="402462" y="53693"/>
                </a:lnTo>
                <a:lnTo>
                  <a:pt x="419740" y="4406"/>
                </a:lnTo>
                <a:lnTo>
                  <a:pt x="421251" y="0"/>
                </a:lnTo>
                <a:close/>
              </a:path>
            </a:pathLst>
          </a:custGeom>
          <a:solidFill>
            <a:srgbClr val="2F29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18919" y="304241"/>
            <a:ext cx="15683865" cy="64465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425450" algn="ctr">
              <a:lnSpc>
                <a:spcPct val="100000"/>
              </a:lnSpc>
              <a:spcBef>
                <a:spcPts val="105"/>
              </a:spcBef>
            </a:pPr>
            <a:r>
              <a:rPr sz="3500" b="1">
                <a:solidFill>
                  <a:srgbClr val="2F2925"/>
                </a:solidFill>
                <a:latin typeface="Calibri"/>
                <a:cs typeface="Calibri"/>
              </a:rPr>
              <a:t>Tổng</a:t>
            </a:r>
            <a:r>
              <a:rPr sz="3500" b="1" spc="-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 b="1">
                <a:solidFill>
                  <a:srgbClr val="2F2925"/>
                </a:solidFill>
                <a:latin typeface="Calibri"/>
                <a:cs typeface="Calibri"/>
              </a:rPr>
              <a:t>hợp</a:t>
            </a:r>
            <a:r>
              <a:rPr sz="3500" b="1" spc="-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 b="1">
                <a:solidFill>
                  <a:srgbClr val="2F2925"/>
                </a:solidFill>
                <a:latin typeface="Calibri"/>
                <a:cs typeface="Calibri"/>
              </a:rPr>
              <a:t>lại</a:t>
            </a:r>
            <a:r>
              <a:rPr sz="3500" b="1" spc="-1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 b="1">
                <a:solidFill>
                  <a:srgbClr val="2F2925"/>
                </a:solidFill>
                <a:latin typeface="Calibri"/>
                <a:cs typeface="Calibri"/>
              </a:rPr>
              <a:t>quá</a:t>
            </a:r>
            <a:r>
              <a:rPr sz="3500" b="1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 b="1">
                <a:solidFill>
                  <a:srgbClr val="2F2925"/>
                </a:solidFill>
                <a:latin typeface="Calibri"/>
                <a:cs typeface="Calibri"/>
              </a:rPr>
              <a:t>trình</a:t>
            </a:r>
            <a:r>
              <a:rPr sz="3500" b="1" spc="-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 b="1">
                <a:solidFill>
                  <a:srgbClr val="2F2925"/>
                </a:solidFill>
                <a:latin typeface="Calibri"/>
                <a:cs typeface="Calibri"/>
              </a:rPr>
              <a:t>thực</a:t>
            </a:r>
            <a:r>
              <a:rPr sz="3500" b="1" spc="-2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 b="1">
                <a:solidFill>
                  <a:srgbClr val="2F2925"/>
                </a:solidFill>
                <a:latin typeface="Calibri"/>
                <a:cs typeface="Calibri"/>
              </a:rPr>
              <a:t>hiện</a:t>
            </a:r>
            <a:r>
              <a:rPr sz="3500" b="1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 b="1">
                <a:solidFill>
                  <a:srgbClr val="2F2925"/>
                </a:solidFill>
                <a:latin typeface="Calibri"/>
                <a:cs typeface="Calibri"/>
              </a:rPr>
              <a:t>đồ</a:t>
            </a:r>
            <a:r>
              <a:rPr sz="3500" b="1" spc="-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3500" b="1" spc="-25">
                <a:solidFill>
                  <a:srgbClr val="2F2925"/>
                </a:solidFill>
                <a:latin typeface="Calibri"/>
                <a:cs typeface="Calibri"/>
              </a:rPr>
              <a:t>án</a:t>
            </a:r>
            <a:endParaRPr sz="35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3790"/>
              </a:spcBef>
            </a:pPr>
            <a:r>
              <a:rPr sz="3500">
                <a:latin typeface="Calibri"/>
                <a:cs typeface="Calibri"/>
              </a:rPr>
              <a:t>Nếu</a:t>
            </a:r>
            <a:r>
              <a:rPr sz="3500" spc="-2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có</a:t>
            </a:r>
            <a:r>
              <a:rPr sz="3500" spc="-1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nhiều</a:t>
            </a:r>
            <a:r>
              <a:rPr sz="3500" spc="-3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thời</a:t>
            </a:r>
            <a:r>
              <a:rPr sz="3500" spc="-3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gian</a:t>
            </a:r>
            <a:r>
              <a:rPr sz="3500" spc="-1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hơn,</a:t>
            </a:r>
            <a:r>
              <a:rPr sz="3500" spc="-2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nhóm</a:t>
            </a:r>
            <a:r>
              <a:rPr sz="3500" spc="-1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em</a:t>
            </a:r>
            <a:r>
              <a:rPr sz="3500" spc="-15">
                <a:latin typeface="Calibri"/>
                <a:cs typeface="Calibri"/>
              </a:rPr>
              <a:t> </a:t>
            </a:r>
            <a:r>
              <a:rPr sz="3500" spc="-25">
                <a:latin typeface="Calibri"/>
                <a:cs typeface="Calibri"/>
              </a:rPr>
              <a:t>sẽ:</a:t>
            </a:r>
            <a:endParaRPr sz="3500">
              <a:latin typeface="Calibri"/>
              <a:cs typeface="Calibri"/>
            </a:endParaRPr>
          </a:p>
          <a:p>
            <a:pPr marL="355600" marR="5080" indent="-342900" algn="just">
              <a:lnSpc>
                <a:spcPct val="107100"/>
              </a:lnSpc>
              <a:spcBef>
                <a:spcPts val="795"/>
              </a:spcBef>
              <a:buFont typeface="Times New Roman"/>
              <a:buChar char="-"/>
              <a:tabLst>
                <a:tab pos="355600" algn="l"/>
              </a:tabLst>
            </a:pPr>
            <a:r>
              <a:rPr sz="3500">
                <a:latin typeface="Calibri"/>
                <a:cs typeface="Calibri"/>
              </a:rPr>
              <a:t>Cùng</a:t>
            </a:r>
            <a:r>
              <a:rPr sz="3500" spc="21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nhau</a:t>
            </a:r>
            <a:r>
              <a:rPr sz="3500" spc="21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bàn</a:t>
            </a:r>
            <a:r>
              <a:rPr sz="3500" spc="22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bạc,</a:t>
            </a:r>
            <a:r>
              <a:rPr sz="3500" spc="22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thảo</a:t>
            </a:r>
            <a:r>
              <a:rPr sz="3500" spc="22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luận</a:t>
            </a:r>
            <a:r>
              <a:rPr sz="3500" spc="22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nhiều</a:t>
            </a:r>
            <a:r>
              <a:rPr sz="3500" spc="22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hơn</a:t>
            </a:r>
            <a:r>
              <a:rPr sz="3500" spc="22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để</a:t>
            </a:r>
            <a:r>
              <a:rPr sz="3500" spc="22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tìm</a:t>
            </a:r>
            <a:r>
              <a:rPr sz="3500" spc="22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hiểu</a:t>
            </a:r>
            <a:r>
              <a:rPr sz="3500" spc="21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tường</a:t>
            </a:r>
            <a:r>
              <a:rPr sz="3500" spc="22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minh</a:t>
            </a:r>
            <a:r>
              <a:rPr sz="3500" spc="21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thông</a:t>
            </a:r>
            <a:r>
              <a:rPr sz="3500" spc="22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tin</a:t>
            </a:r>
            <a:r>
              <a:rPr sz="3500" spc="22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dữ</a:t>
            </a:r>
            <a:r>
              <a:rPr sz="3500" spc="235">
                <a:latin typeface="Calibri"/>
                <a:cs typeface="Calibri"/>
              </a:rPr>
              <a:t> </a:t>
            </a:r>
            <a:r>
              <a:rPr sz="3500" spc="-20">
                <a:latin typeface="Calibri"/>
                <a:cs typeface="Calibri"/>
              </a:rPr>
              <a:t>liệu </a:t>
            </a:r>
            <a:r>
              <a:rPr sz="3500">
                <a:latin typeface="Calibri"/>
                <a:cs typeface="Calibri"/>
              </a:rPr>
              <a:t>mà</a:t>
            </a:r>
            <a:r>
              <a:rPr sz="3500" spc="29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nhóm</a:t>
            </a:r>
            <a:r>
              <a:rPr sz="3500" spc="28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đã</a:t>
            </a:r>
            <a:r>
              <a:rPr sz="3500" spc="28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thu</a:t>
            </a:r>
            <a:r>
              <a:rPr sz="3500" spc="29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thập.</a:t>
            </a:r>
            <a:r>
              <a:rPr sz="3500" spc="28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Từ</a:t>
            </a:r>
            <a:r>
              <a:rPr sz="3500" spc="29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đó</a:t>
            </a:r>
            <a:r>
              <a:rPr sz="3500" spc="28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tối</a:t>
            </a:r>
            <a:r>
              <a:rPr sz="3500" spc="28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đa</a:t>
            </a:r>
            <a:r>
              <a:rPr sz="3500" spc="30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hóa</a:t>
            </a:r>
            <a:r>
              <a:rPr sz="3500" spc="28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việc</a:t>
            </a:r>
            <a:r>
              <a:rPr sz="3500" spc="27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xử</a:t>
            </a:r>
            <a:r>
              <a:rPr sz="3500" spc="29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lý</a:t>
            </a:r>
            <a:r>
              <a:rPr sz="3500" spc="29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các</a:t>
            </a:r>
            <a:r>
              <a:rPr sz="3500" spc="28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vấn</a:t>
            </a:r>
            <a:r>
              <a:rPr sz="3500" spc="28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đề</a:t>
            </a:r>
            <a:r>
              <a:rPr sz="3500" spc="28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phát</a:t>
            </a:r>
            <a:r>
              <a:rPr sz="3500" spc="29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sinh</a:t>
            </a:r>
            <a:r>
              <a:rPr sz="3500" spc="28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trong</a:t>
            </a:r>
            <a:r>
              <a:rPr sz="3500" spc="285">
                <a:latin typeface="Calibri"/>
                <a:cs typeface="Calibri"/>
              </a:rPr>
              <a:t> </a:t>
            </a:r>
            <a:r>
              <a:rPr sz="3500" spc="-20">
                <a:latin typeface="Calibri"/>
                <a:cs typeface="Calibri"/>
              </a:rPr>
              <a:t>việc </a:t>
            </a:r>
            <a:r>
              <a:rPr sz="3500">
                <a:latin typeface="Calibri"/>
                <a:cs typeface="Calibri"/>
              </a:rPr>
              <a:t>tính</a:t>
            </a:r>
            <a:r>
              <a:rPr sz="3500" spc="14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toán</a:t>
            </a:r>
            <a:r>
              <a:rPr sz="3500" spc="13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và</a:t>
            </a:r>
            <a:r>
              <a:rPr sz="3500" spc="14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tiền</a:t>
            </a:r>
            <a:r>
              <a:rPr sz="3500" spc="13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xử</a:t>
            </a:r>
            <a:r>
              <a:rPr sz="3500" spc="14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lý</a:t>
            </a:r>
            <a:r>
              <a:rPr sz="3500" spc="14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dữ</a:t>
            </a:r>
            <a:r>
              <a:rPr sz="3500" spc="14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liệu.</a:t>
            </a:r>
            <a:r>
              <a:rPr sz="3500" spc="13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Loại</a:t>
            </a:r>
            <a:r>
              <a:rPr sz="3500" spc="14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bỏ</a:t>
            </a:r>
            <a:r>
              <a:rPr sz="3500" spc="14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các</a:t>
            </a:r>
            <a:r>
              <a:rPr sz="3500" spc="13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dữ</a:t>
            </a:r>
            <a:r>
              <a:rPr sz="3500" spc="14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liệu</a:t>
            </a:r>
            <a:r>
              <a:rPr sz="3500" spc="14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gây</a:t>
            </a:r>
            <a:r>
              <a:rPr sz="3500" spc="13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nhiễu</a:t>
            </a:r>
            <a:r>
              <a:rPr sz="3500" spc="13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hoặc</a:t>
            </a:r>
            <a:r>
              <a:rPr sz="3500" spc="14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các</a:t>
            </a:r>
            <a:r>
              <a:rPr sz="3500" spc="13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dữ</a:t>
            </a:r>
            <a:r>
              <a:rPr sz="3500" spc="14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liệu</a:t>
            </a:r>
            <a:r>
              <a:rPr sz="3500" spc="130">
                <a:latin typeface="Calibri"/>
                <a:cs typeface="Calibri"/>
              </a:rPr>
              <a:t> </a:t>
            </a:r>
            <a:r>
              <a:rPr sz="3500" spc="-20">
                <a:latin typeface="Calibri"/>
                <a:cs typeface="Calibri"/>
              </a:rPr>
              <a:t>không </a:t>
            </a:r>
            <a:r>
              <a:rPr sz="3500">
                <a:latin typeface="Calibri"/>
                <a:cs typeface="Calibri"/>
              </a:rPr>
              <a:t>có</a:t>
            </a:r>
            <a:r>
              <a:rPr sz="3500" spc="-1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giá</a:t>
            </a:r>
            <a:r>
              <a:rPr sz="3500" spc="-3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trị</a:t>
            </a:r>
            <a:r>
              <a:rPr sz="3500" spc="-2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về</a:t>
            </a:r>
            <a:r>
              <a:rPr sz="3500" spc="-2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mặt</a:t>
            </a:r>
            <a:r>
              <a:rPr sz="3500" spc="-1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ý</a:t>
            </a:r>
            <a:r>
              <a:rPr sz="3500" spc="-25">
                <a:latin typeface="Calibri"/>
                <a:cs typeface="Calibri"/>
              </a:rPr>
              <a:t> </a:t>
            </a:r>
            <a:r>
              <a:rPr sz="3500" spc="-10">
                <a:latin typeface="Calibri"/>
                <a:cs typeface="Calibri"/>
              </a:rPr>
              <a:t>nghĩa.</a:t>
            </a:r>
            <a:endParaRPr sz="3500">
              <a:latin typeface="Calibri"/>
              <a:cs typeface="Calibri"/>
            </a:endParaRPr>
          </a:p>
          <a:p>
            <a:pPr marL="355600" marR="6350" indent="-342900" algn="just">
              <a:lnSpc>
                <a:spcPct val="106900"/>
              </a:lnSpc>
              <a:spcBef>
                <a:spcPts val="805"/>
              </a:spcBef>
              <a:buFont typeface="Times New Roman"/>
              <a:buChar char="-"/>
              <a:tabLst>
                <a:tab pos="355600" algn="l"/>
              </a:tabLst>
            </a:pPr>
            <a:r>
              <a:rPr sz="3500">
                <a:latin typeface="Calibri"/>
                <a:cs typeface="Calibri"/>
              </a:rPr>
              <a:t>Đưa</a:t>
            </a:r>
            <a:r>
              <a:rPr sz="3500" spc="2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ra</a:t>
            </a:r>
            <a:r>
              <a:rPr sz="3500" spc="3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các</a:t>
            </a:r>
            <a:r>
              <a:rPr sz="3500" spc="1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câu</a:t>
            </a:r>
            <a:r>
              <a:rPr sz="3500" spc="2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hỏi</a:t>
            </a:r>
            <a:r>
              <a:rPr sz="3500" spc="2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mang</a:t>
            </a:r>
            <a:r>
              <a:rPr sz="3500" spc="2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tính</a:t>
            </a:r>
            <a:r>
              <a:rPr sz="3500" spc="2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sâu</a:t>
            </a:r>
            <a:r>
              <a:rPr sz="3500" spc="2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sắc</a:t>
            </a:r>
            <a:r>
              <a:rPr sz="3500" spc="2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hơn</a:t>
            </a:r>
            <a:r>
              <a:rPr sz="3500" spc="1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nhằm</a:t>
            </a:r>
            <a:r>
              <a:rPr sz="3500" spc="1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phân</a:t>
            </a:r>
            <a:r>
              <a:rPr sz="3500" spc="1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tích</a:t>
            </a:r>
            <a:r>
              <a:rPr sz="3500" spc="2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hiệu</a:t>
            </a:r>
            <a:r>
              <a:rPr sz="3500" spc="2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quả</a:t>
            </a:r>
            <a:r>
              <a:rPr sz="3500" spc="2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giá</a:t>
            </a:r>
            <a:r>
              <a:rPr sz="3500" spc="2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trị</a:t>
            </a:r>
            <a:r>
              <a:rPr sz="3500" spc="1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mà</a:t>
            </a:r>
            <a:r>
              <a:rPr sz="3500" spc="3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dữ</a:t>
            </a:r>
            <a:r>
              <a:rPr sz="3500" spc="25">
                <a:latin typeface="Calibri"/>
                <a:cs typeface="Calibri"/>
              </a:rPr>
              <a:t> </a:t>
            </a:r>
            <a:r>
              <a:rPr sz="3500" spc="-20">
                <a:latin typeface="Calibri"/>
                <a:cs typeface="Calibri"/>
              </a:rPr>
              <a:t>liệu </a:t>
            </a:r>
            <a:r>
              <a:rPr sz="3500">
                <a:latin typeface="Calibri"/>
                <a:cs typeface="Calibri"/>
              </a:rPr>
              <a:t>đã</a:t>
            </a:r>
            <a:r>
              <a:rPr sz="3500" spc="-4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cung</a:t>
            </a:r>
            <a:r>
              <a:rPr sz="3500" spc="-30">
                <a:latin typeface="Calibri"/>
                <a:cs typeface="Calibri"/>
              </a:rPr>
              <a:t> </a:t>
            </a:r>
            <a:r>
              <a:rPr sz="3500" spc="-20">
                <a:latin typeface="Calibri"/>
                <a:cs typeface="Calibri"/>
              </a:rPr>
              <a:t>cấp.</a:t>
            </a:r>
            <a:endParaRPr sz="3500">
              <a:latin typeface="Calibri"/>
              <a:cs typeface="Calibri"/>
            </a:endParaRPr>
          </a:p>
          <a:p>
            <a:pPr marL="355600" marR="6985" indent="-342900" algn="just">
              <a:lnSpc>
                <a:spcPct val="107100"/>
              </a:lnSpc>
              <a:spcBef>
                <a:spcPts val="790"/>
              </a:spcBef>
              <a:buFont typeface="Times New Roman"/>
              <a:buChar char="-"/>
              <a:tabLst>
                <a:tab pos="355600" algn="l"/>
              </a:tabLst>
            </a:pPr>
            <a:r>
              <a:rPr sz="3500">
                <a:latin typeface="Calibri"/>
                <a:cs typeface="Calibri"/>
              </a:rPr>
              <a:t>Hoàn</a:t>
            </a:r>
            <a:r>
              <a:rPr sz="3500" spc="52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thiện</a:t>
            </a:r>
            <a:r>
              <a:rPr sz="3500" spc="52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file</a:t>
            </a:r>
            <a:r>
              <a:rPr sz="3500" spc="509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notebook,</a:t>
            </a:r>
            <a:r>
              <a:rPr sz="3500" spc="52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tuân</a:t>
            </a:r>
            <a:r>
              <a:rPr sz="3500" spc="50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thủ</a:t>
            </a:r>
            <a:r>
              <a:rPr sz="3500" spc="520">
                <a:latin typeface="Calibri"/>
                <a:cs typeface="Calibri"/>
              </a:rPr>
              <a:t> </a:t>
            </a:r>
            <a:r>
              <a:rPr sz="3500" spc="-10">
                <a:latin typeface="Calibri"/>
                <a:cs typeface="Calibri"/>
              </a:rPr>
              <a:t>clear-</a:t>
            </a:r>
            <a:r>
              <a:rPr sz="3500">
                <a:latin typeface="Calibri"/>
                <a:cs typeface="Calibri"/>
              </a:rPr>
              <a:t>coding,</a:t>
            </a:r>
            <a:r>
              <a:rPr sz="3500" spc="53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viết</a:t>
            </a:r>
            <a:r>
              <a:rPr sz="3500" spc="52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code</a:t>
            </a:r>
            <a:r>
              <a:rPr sz="3500" spc="52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ngắn</a:t>
            </a:r>
            <a:r>
              <a:rPr sz="3500" spc="51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gọn</a:t>
            </a:r>
            <a:r>
              <a:rPr sz="3500" spc="52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và</a:t>
            </a:r>
            <a:r>
              <a:rPr sz="3500" spc="51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đơn</a:t>
            </a:r>
            <a:r>
              <a:rPr sz="3500" spc="530">
                <a:latin typeface="Calibri"/>
                <a:cs typeface="Calibri"/>
              </a:rPr>
              <a:t> </a:t>
            </a:r>
            <a:r>
              <a:rPr sz="3500" spc="-20">
                <a:latin typeface="Calibri"/>
                <a:cs typeface="Calibri"/>
              </a:rPr>
              <a:t>giản </a:t>
            </a:r>
            <a:r>
              <a:rPr sz="3500">
                <a:latin typeface="Calibri"/>
                <a:cs typeface="Calibri"/>
              </a:rPr>
              <a:t>nhất</a:t>
            </a:r>
            <a:r>
              <a:rPr sz="3500" spc="-3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có</a:t>
            </a:r>
            <a:r>
              <a:rPr sz="3500" spc="-1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thể,</a:t>
            </a:r>
            <a:r>
              <a:rPr sz="3500" spc="-1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chú</a:t>
            </a:r>
            <a:r>
              <a:rPr sz="3500" spc="-2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thích</a:t>
            </a:r>
            <a:r>
              <a:rPr sz="3500" spc="-2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tường</a:t>
            </a:r>
            <a:r>
              <a:rPr sz="3500" spc="-1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minh</a:t>
            </a:r>
            <a:r>
              <a:rPr sz="3500" spc="-3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cho</a:t>
            </a:r>
            <a:r>
              <a:rPr sz="3500" spc="-15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từng</a:t>
            </a:r>
            <a:r>
              <a:rPr sz="3500" spc="-1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bước</a:t>
            </a:r>
            <a:r>
              <a:rPr sz="3500" spc="-30">
                <a:latin typeface="Calibri"/>
                <a:cs typeface="Calibri"/>
              </a:rPr>
              <a:t> </a:t>
            </a:r>
            <a:r>
              <a:rPr sz="3500">
                <a:latin typeface="Calibri"/>
                <a:cs typeface="Calibri"/>
              </a:rPr>
              <a:t>xử</a:t>
            </a:r>
            <a:r>
              <a:rPr sz="3500" spc="-10">
                <a:latin typeface="Calibri"/>
                <a:cs typeface="Calibri"/>
              </a:rPr>
              <a:t> </a:t>
            </a:r>
            <a:r>
              <a:rPr sz="3500" spc="-25">
                <a:latin typeface="Calibri"/>
                <a:cs typeface="Calibri"/>
              </a:rPr>
              <a:t>lý.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145"/>
              </a:lnSpc>
            </a:pPr>
            <a:fld id="{81D60167-4931-47E6-BA6A-407CBD079E47}" type="slidenum">
              <a:rPr spc="-25"/>
              <a:t>83</a:t>
            </a:fld>
            <a:endParaRPr spc="-25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a.</a:t>
            </a:r>
            <a:r>
              <a:rPr spc="-55"/>
              <a:t> </a:t>
            </a:r>
            <a:r>
              <a:t>Các</a:t>
            </a:r>
            <a:r>
              <a:rPr spc="-60"/>
              <a:t> </a:t>
            </a:r>
            <a:r>
              <a:t>đặc</a:t>
            </a:r>
            <a:r>
              <a:rPr spc="-55"/>
              <a:t> </a:t>
            </a:r>
            <a:r>
              <a:t>điểm</a:t>
            </a:r>
            <a:r>
              <a:rPr spc="-55"/>
              <a:t> </a:t>
            </a:r>
            <a:r>
              <a:t>của</a:t>
            </a:r>
            <a:r>
              <a:rPr spc="-45"/>
              <a:t> </a:t>
            </a:r>
            <a:r>
              <a:t>dữ</a:t>
            </a:r>
            <a:r>
              <a:rPr spc="-45"/>
              <a:t> </a:t>
            </a:r>
            <a:r>
              <a:rPr spc="-20"/>
              <a:t>liệu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61464" y="2396261"/>
            <a:ext cx="14988540" cy="330898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Đọc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dữ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liệu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từ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file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FF6600"/>
                </a:solidFill>
                <a:latin typeface="Calibri"/>
                <a:cs typeface="Calibri"/>
              </a:rPr>
              <a:t>data.csv</a:t>
            </a:r>
            <a:r>
              <a:rPr sz="4000" spc="-55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vào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dataframe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tên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FF6600"/>
                </a:solidFill>
                <a:latin typeface="Calibri"/>
                <a:cs typeface="Calibri"/>
              </a:rPr>
              <a:t>df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,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ta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có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các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thông</a:t>
            </a:r>
            <a:r>
              <a:rPr sz="4000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tin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sau:</a:t>
            </a:r>
            <a:endParaRPr sz="4000">
              <a:latin typeface="Calibri"/>
              <a:cs typeface="Calibri"/>
            </a:endParaRPr>
          </a:p>
          <a:p>
            <a:pPr marL="143510" marR="129539" indent="25400">
              <a:lnSpc>
                <a:spcPct val="100000"/>
              </a:lnSpc>
              <a:spcBef>
                <a:spcPts val="395"/>
              </a:spcBef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-</a:t>
            </a:r>
            <a:r>
              <a:rPr sz="4000" spc="1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FF6600"/>
                </a:solidFill>
                <a:latin typeface="Calibri"/>
                <a:cs typeface="Calibri"/>
              </a:rPr>
              <a:t>df</a:t>
            </a:r>
            <a:r>
              <a:rPr sz="4000" b="1" spc="18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có</a:t>
            </a:r>
            <a:r>
              <a:rPr sz="4000" b="1" spc="1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262752</a:t>
            </a:r>
            <a:r>
              <a:rPr sz="4000" b="1" spc="18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b="1">
                <a:solidFill>
                  <a:srgbClr val="2F2925"/>
                </a:solidFill>
                <a:latin typeface="Calibri"/>
                <a:cs typeface="Calibri"/>
              </a:rPr>
              <a:t>dòng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:</a:t>
            </a:r>
            <a:r>
              <a:rPr sz="4000" spc="18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Mỗi</a:t>
            </a:r>
            <a:r>
              <a:rPr sz="4000" spc="18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dòng</a:t>
            </a:r>
            <a:r>
              <a:rPr sz="4000" spc="18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là</a:t>
            </a:r>
            <a:r>
              <a:rPr sz="4000" spc="18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số</a:t>
            </a:r>
            <a:r>
              <a:rPr sz="4000" spc="1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lượng</a:t>
            </a:r>
            <a:r>
              <a:rPr sz="4000" spc="18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người</a:t>
            </a:r>
            <a:r>
              <a:rPr sz="4000" spc="1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mất</a:t>
            </a:r>
            <a:r>
              <a:rPr sz="4000" spc="18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do</a:t>
            </a:r>
            <a:r>
              <a:rPr sz="4000" spc="1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một</a:t>
            </a:r>
            <a:r>
              <a:rPr sz="4000" spc="19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nguyên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nhân,</a:t>
            </a:r>
            <a:r>
              <a:rPr sz="4000" spc="-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ở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một</a:t>
            </a:r>
            <a:r>
              <a:rPr sz="4000" spc="-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quốc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gia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trong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một</a:t>
            </a:r>
            <a:r>
              <a:rPr sz="4000" spc="-3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năm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với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một</a:t>
            </a:r>
            <a:r>
              <a:rPr sz="4000" spc="-3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nhóm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tuổi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nhất</a:t>
            </a:r>
            <a:r>
              <a:rPr sz="4000" spc="-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định.</a:t>
            </a:r>
            <a:endParaRPr sz="4000">
              <a:latin typeface="Calibri"/>
              <a:cs typeface="Calibri"/>
            </a:endParaRPr>
          </a:p>
          <a:p>
            <a:pPr marL="1216025" marR="125730">
              <a:lnSpc>
                <a:spcPct val="100000"/>
              </a:lnSpc>
              <a:spcBef>
                <a:spcPts val="1065"/>
              </a:spcBef>
              <a:tabLst>
                <a:tab pos="3455670" algn="l"/>
              </a:tabLst>
            </a:pP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Qua</a:t>
            </a:r>
            <a:r>
              <a:rPr sz="4000" spc="254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kiểm</a:t>
            </a:r>
            <a:r>
              <a:rPr sz="4000" spc="2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tra</a:t>
            </a:r>
            <a:r>
              <a:rPr sz="4000" spc="28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cho</a:t>
            </a:r>
            <a:r>
              <a:rPr sz="4000" spc="2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thấy</a:t>
            </a:r>
            <a:r>
              <a:rPr sz="4000" spc="2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không</a:t>
            </a:r>
            <a:r>
              <a:rPr sz="4000" spc="2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có</a:t>
            </a:r>
            <a:r>
              <a:rPr sz="4000" spc="2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dòng</a:t>
            </a:r>
            <a:r>
              <a:rPr sz="4000" spc="2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nào</a:t>
            </a:r>
            <a:r>
              <a:rPr sz="4000" spc="2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là</a:t>
            </a:r>
            <a:r>
              <a:rPr sz="4000" spc="27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bị</a:t>
            </a:r>
            <a:r>
              <a:rPr sz="4000" spc="25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trùng</a:t>
            </a:r>
            <a:r>
              <a:rPr sz="4000" spc="27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lặp</a:t>
            </a:r>
            <a:r>
              <a:rPr sz="4000" spc="26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dữ</a:t>
            </a:r>
            <a:r>
              <a:rPr sz="4000" spc="26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0">
                <a:solidFill>
                  <a:srgbClr val="2F2925"/>
                </a:solidFill>
                <a:latin typeface="Calibri"/>
                <a:cs typeface="Calibri"/>
              </a:rPr>
              <a:t>liệu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cả,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nên</a:t>
            </a:r>
            <a:r>
              <a:rPr sz="4000" spc="-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ta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	không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cần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phải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sử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lý</a:t>
            </a:r>
            <a:r>
              <a:rPr sz="4000" spc="-40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việc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trùng</a:t>
            </a:r>
            <a:r>
              <a:rPr sz="4000" spc="-2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lặp</a:t>
            </a:r>
            <a:r>
              <a:rPr sz="4000" spc="-5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>
                <a:solidFill>
                  <a:srgbClr val="2F2925"/>
                </a:solidFill>
                <a:latin typeface="Calibri"/>
                <a:cs typeface="Calibri"/>
              </a:rPr>
              <a:t>dữ</a:t>
            </a:r>
            <a:r>
              <a:rPr sz="4000" spc="-45">
                <a:solidFill>
                  <a:srgbClr val="2F2925"/>
                </a:solidFill>
                <a:latin typeface="Calibri"/>
                <a:cs typeface="Calibri"/>
              </a:rPr>
              <a:t> </a:t>
            </a:r>
            <a:r>
              <a:rPr sz="4000" spc="-10">
                <a:solidFill>
                  <a:srgbClr val="2F2925"/>
                </a:solidFill>
                <a:latin typeface="Calibri"/>
                <a:cs typeface="Calibri"/>
              </a:rPr>
              <a:t>liệu.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17264" y="6411467"/>
            <a:ext cx="11426952" cy="14843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3204">
              <a:lnSpc>
                <a:spcPts val="3145"/>
              </a:lnSpc>
            </a:pPr>
            <a:fld id="{81D60167-4931-47E6-BA6A-407CBD079E47}" type="slidenum">
              <a:rPr spc="-50"/>
              <a:t>9</a:t>
            </a:fld>
            <a:endParaRPr spc="-5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</TotalTime>
  <Words>6070</Words>
  <Application>Microsoft Office PowerPoint</Application>
  <PresentationFormat>Custom</PresentationFormat>
  <Paragraphs>489</Paragraphs>
  <Slides>83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8" baseType="lpstr">
      <vt:lpstr>Arial</vt:lpstr>
      <vt:lpstr>Calibri</vt:lpstr>
      <vt:lpstr>Times New Roman</vt:lpstr>
      <vt:lpstr>Wingdings</vt:lpstr>
      <vt:lpstr>Office Theme</vt:lpstr>
      <vt:lpstr>NHÓM 13</vt:lpstr>
      <vt:lpstr>Nhóm 13</vt:lpstr>
      <vt:lpstr>PowerPoint Presentation</vt:lpstr>
      <vt:lpstr>Thu thập dữ liệu</vt:lpstr>
      <vt:lpstr>1. Thu thập dữ liệu</vt:lpstr>
      <vt:lpstr>1. Thu thập dữ liệu</vt:lpstr>
      <vt:lpstr>1. Thu thập dữ liệu</vt:lpstr>
      <vt:lpstr>Khám phá dữ liệu</vt:lpstr>
      <vt:lpstr>a. Các đặc điểm của dữ liệu</vt:lpstr>
      <vt:lpstr>a. Các đặc điểm của dữ liệu</vt:lpstr>
      <vt:lpstr>a. Các đặc điểm của dữ liệu</vt:lpstr>
      <vt:lpstr>a. Các đặc điểm của dữ liệu</vt:lpstr>
      <vt:lpstr>a. Các đặc điểm của dữ liệu</vt:lpstr>
      <vt:lpstr>a. Các đặc điểm của dữ liệu</vt:lpstr>
      <vt:lpstr>a. Các đặc điểm của dữ liệu</vt:lpstr>
      <vt:lpstr>a. Các đặc điểm của dữ liệu</vt:lpstr>
      <vt:lpstr>b. Tiền xử lý dữ liệu</vt:lpstr>
      <vt:lpstr>b. Tiền xử lý dữ liệu</vt:lpstr>
      <vt:lpstr>b. Tiền xử lý dữ liệu</vt:lpstr>
      <vt:lpstr>b. Tiền xử lý dữ liệu</vt:lpstr>
      <vt:lpstr>b. Tiền xử lý dữ liệu</vt:lpstr>
      <vt:lpstr>b. Tiền xử lý dữ liệu</vt:lpstr>
      <vt:lpstr>b. Tiền xử lý dữ liệu</vt:lpstr>
      <vt:lpstr>Đặt ra những câu hỏi ý nghĩa cần được trả lời</vt:lpstr>
      <vt:lpstr>a. Đưa ra các câu hỏi:</vt:lpstr>
      <vt:lpstr>b. Tiền xử lý và trả lời các câu hỏi Câu 1. Top 3 quốc gia có số lượng tử vong vì Covid-19 nhiều nhất?</vt:lpstr>
      <vt:lpstr>b. Tiền xử lý và trả lời các câu hỏi</vt:lpstr>
      <vt:lpstr>b. Tiền xử lý và trả lời các câu hỏi</vt:lpstr>
      <vt:lpstr>b. Tiền xử lý và trả lời các câu hỏi</vt:lpstr>
      <vt:lpstr>b. Tiền xử lý và trả lời các câu hỏi</vt:lpstr>
      <vt:lpstr>b. Tiền xử lý và trả lời các câu hỏi</vt:lpstr>
      <vt:lpstr>b. Tiền xử lý và trả lời các câu hỏi</vt:lpstr>
      <vt:lpstr>Câu 2. Số ca tử vong do các bệnh truyền nhiễm ở các khu vực?</vt:lpstr>
      <vt:lpstr>Câu 2. Số ca tử vong do các bệnh truyền nhiễm ở các khu vực?</vt:lpstr>
      <vt:lpstr>Câu 2. Số ca tử vong do các bệnh truyền nhiễm ở các khu vực?</vt:lpstr>
      <vt:lpstr>Câu 2. Số ca tử vong do các bệnh truyền nhiễm ở các khu vực?</vt:lpstr>
      <vt:lpstr>Câu 2. Số ca tử vong do các bệnh truyền nhiễm ở các khu vực?</vt:lpstr>
      <vt:lpstr>Câu 2. Số ca tử vong do các bệnh truyền nhiễm ở các khu vực?</vt:lpstr>
      <vt:lpstr>b. Tiền xử lý và trả lời các câu hỏi</vt:lpstr>
      <vt:lpstr>b. Tiền xử lý và trả lời các câu hỏi</vt:lpstr>
      <vt:lpstr>b. Tiền xử lý và trả lời các câu hỏi</vt:lpstr>
      <vt:lpstr>b. Tiền xử lý và trả lời các câu hỏi</vt:lpstr>
      <vt:lpstr>b. Tiền xử lý và trả lời các câu hỏi</vt:lpstr>
      <vt:lpstr>b. Tiền xử lý và trả lời các câu hỏi</vt:lpstr>
      <vt:lpstr>b. Tiền xử lý và trả lời các câu hỏi</vt:lpstr>
      <vt:lpstr>Câu 4. Diễn biến của các nguyên nhân gây tử vong theo thời gian</vt:lpstr>
      <vt:lpstr>Câu 4. Diễn biến của các nguyên nhân gây tử vong theo thời gian</vt:lpstr>
      <vt:lpstr>Câu 4. Diễn biến của các nguyên nhân gây tử vong theo thời gian</vt:lpstr>
      <vt:lpstr>b. Tiền xử lý và trả lời các câu hỏi</vt:lpstr>
      <vt:lpstr>b. Tiền xử lý và trả lời các câu hỏi</vt:lpstr>
      <vt:lpstr>b. Tiền xử lý và trả lời các câu hỏi</vt:lpstr>
      <vt:lpstr>b. Tiền xử lý và trả lời các câu hỏi</vt:lpstr>
      <vt:lpstr>b. Tiền xử lý và trả lời các câu hỏi</vt:lpstr>
      <vt:lpstr>b. Tiền xử lý và trả lời các câu hỏi</vt:lpstr>
      <vt:lpstr>b. Tiền xử lý và trả lời các câu hỏi</vt:lpstr>
      <vt:lpstr>Câu 6. So sánh phân phối tuổi tử vong</vt:lpstr>
      <vt:lpstr>Câu 6. So sánh phân phối tuổi tử vong</vt:lpstr>
      <vt:lpstr>Câu 6. So sánh phân phối tuổi tử vong</vt:lpstr>
      <vt:lpstr>Xây dựng mô hình dữ liệu và đánh giá</vt:lpstr>
      <vt:lpstr>Bài toán: Dự đoán số người tử vong trên thế giới trong những năm tiếp theo.</vt:lpstr>
      <vt:lpstr>a. Lựa chọn mô hình và những đặc trưng quan trọng cho bài toán</vt:lpstr>
      <vt:lpstr>a. Lựa chọn mô hình và những đặc trưng quan trọng cho bài toán</vt:lpstr>
      <vt:lpstr>b. Tiền xử lý dữ liệu</vt:lpstr>
      <vt:lpstr>c. Khám phá sự phân tán dữ liệu</vt:lpstr>
      <vt:lpstr>d. Xác thực các siêu tham số của mô hình bằng tập kiểm định (validation set)</vt:lpstr>
      <vt:lpstr>e. Các mô hình hồi quy</vt:lpstr>
      <vt:lpstr>e. Các mô hình hồi quy</vt:lpstr>
      <vt:lpstr>e. Các mô hình hồi quy</vt:lpstr>
      <vt:lpstr>e. Các mô hình hồi quy</vt:lpstr>
      <vt:lpstr>e. Các mô hình hồi quy</vt:lpstr>
      <vt:lpstr>e. Các mô hình hồi quy</vt:lpstr>
      <vt:lpstr>e. Các mô hình hồi quy</vt:lpstr>
      <vt:lpstr>e. Các mô hình hồi quy</vt:lpstr>
      <vt:lpstr>f. So sánh hai mô hình:</vt:lpstr>
      <vt:lpstr>f. So sánh hai mô hình:</vt:lpstr>
      <vt:lpstr>f. So sánh hai mô hình:</vt:lpstr>
      <vt:lpstr>f. So sánh hai mô hình:</vt:lpstr>
      <vt:lpstr>f. So sánh hai mô hình:</vt:lpstr>
      <vt:lpstr>NHÓM 13</vt:lpstr>
      <vt:lpstr>PowerPoint Presentation</vt:lpstr>
      <vt:lpstr>Tiến trình thực hiện đồ án</vt:lpstr>
      <vt:lpstr>Tổng hợp lại quá trình thực hiện đồ án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Hùng Lê</dc:creator>
  <cp:lastModifiedBy>ĐẶNG THIÊN LONG</cp:lastModifiedBy>
  <cp:revision>1</cp:revision>
  <dcterms:created xsi:type="dcterms:W3CDTF">2023-12-30T07:24:28Z</dcterms:created>
  <dcterms:modified xsi:type="dcterms:W3CDTF">2023-12-30T07:58:46Z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2022-12-22T00:00:00Z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2023-12-30T00:00:00Z</vt:filetime>
  </property>
  <property fmtid="{D5CDD505-2E9C-101B-9397-08002B2CF9AE}" pid="5" name="Producer">
    <vt:lpwstr>Microsoft® PowerPoint® for Microsoft 365</vt:lpwstr>
  </property>
</Properties>
</file>